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1" r:id="rId5"/>
    <p:sldId id="262" r:id="rId6"/>
    <p:sldId id="263" r:id="rId7"/>
    <p:sldId id="265" r:id="rId8"/>
    <p:sldId id="266" r:id="rId9"/>
    <p:sldId id="270" r:id="rId10"/>
    <p:sldId id="267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3E33"/>
    <a:srgbClr val="DC9555"/>
    <a:srgbClr val="393073"/>
    <a:srgbClr val="7151A4"/>
    <a:srgbClr val="9F7ACA"/>
    <a:srgbClr val="1070BC"/>
    <a:srgbClr val="45A0D9"/>
    <a:srgbClr val="ECAB45"/>
    <a:srgbClr val="F5C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38" d="100"/>
          <a:sy n="38" d="100"/>
        </p:scale>
        <p:origin x="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67B3F-1D69-4705-A5AF-7654E176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D64C65-11C3-476D-876B-092DCD355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8BA5E8-7905-4C03-A4C3-D5FC97AE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126A1E-6744-4B55-9324-21A60DEA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2640E1-A7B7-4E0A-BD58-C25C1BD2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27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F656-0DA9-4B01-9489-339EE34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85FCA6-F48A-4911-8C3F-16CF53006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C8BD2-6011-433A-8416-305C5F25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4BFF25-3ECB-4733-8392-88F015B9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DF5CB-44D5-40F6-AB92-F3F24268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457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9C45768-6BFB-4DE0-832D-27596DF06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708033-F5B0-4239-BAAD-1D559B5DE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EFC69C-72C8-4F8A-A032-E728DDB9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937844-EFE0-4B5D-A400-3800B788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12AF6-69F0-4C3C-8DB8-EBDCA45F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05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95B95-B1AF-4664-8495-47D5437B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E5DC2-BA80-42A8-89AD-5BFF1F90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82F0AD-C18C-4D0A-9D46-0D7FD957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68994-A213-44D9-BFE7-DF2B809F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BE0E1B-955E-492E-A07B-D590425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72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B1F19-FC23-4E17-8379-6471B5BE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879355-403B-42D7-A8EF-D8B1D4E2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0B7D5D-C1CB-4667-9696-DBFB6D3B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D92566-08FC-4D0E-84FC-DB2C034A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5E4F65-780F-4AA0-9B9B-0BD073F8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64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CDFC7-5A64-4E6E-97A5-ADD7C4F8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C4697-7DFA-4330-B9C1-79AE4DEF7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8EEB55-8481-486D-A447-AF623BAB9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973D66-7F3C-4754-AD3E-CC44F14A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26E8AC-15AE-4D6F-BBFC-6449420F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925A8-3085-4A72-A8BE-418BF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16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C6590-E885-4176-93F9-6113A1BE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D37B31-E839-489F-9AA1-436D7FD52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B3B034-D963-48D9-A2D9-E05E55DCB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023683-1E75-4FBF-9269-402E6DE22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3EE35F-AE0A-4C0A-B8C3-5818DE31F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399648-0050-4A64-A32F-4CC44DF1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7FDE08-6F92-41E3-ADFA-13D48D8E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5A0E4D-59C4-4970-B15E-A260E697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47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61986-46F7-49C9-93A0-AFFBAC74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F833D3-F056-4464-A0EB-9A07B842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7912C7-7FEB-47A0-AA47-FE8E9D39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B0C6EE-A4AD-48B6-8DF6-94491D5D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45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1ADE20-57D0-46E3-901A-77342764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40FFAA-809C-4F39-B2ED-D7337A56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7FB236-5712-4988-8C2A-DEB5B545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98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BBAD1-D53D-4548-889F-A5E5D6AC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23613-E44D-4268-A0EB-AA3933C7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D92E18-85D3-48A6-8B1C-984E7E936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4FAD5-92E9-496F-A9B1-2BB7740D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0D1F-1CD5-493A-82F2-69AE83B6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7B5AB7-6C93-47F4-B0D4-776F08C0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879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8DE4F-93DE-44ED-82AF-634B01CA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2F15D8-C934-421F-80D3-2BB2F2ABA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69DEC5-6211-472F-BF4C-E8A7892A4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81DB86-2256-4C92-A2E8-84008702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DF306A-A17A-4283-8D9F-F66FDE31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51C697-EAAA-4917-8EF7-7F0FCB45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952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AC7D147-7B07-4361-8E4D-B2CE2C5B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161B3-5889-4BDC-8AC4-ABAED97B8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8BE1E-FB0B-4CF9-AA9C-6F434EFA6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723CE-26B6-4365-842D-D3715CC06A1E}" type="datetimeFigureOut">
              <a:rPr lang="de-CH" smtClean="0"/>
              <a:t>16.04.2020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4F90F-E324-427F-8D80-1E718BA1F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C98F7-8603-4183-AD09-25D365ECF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2E556-CD99-4143-BAA3-66821F4186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43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375954/how-can-i-rank-images-by-only-comparing-them-to-each-other" TargetMode="External"/><Relationship Id="rId2" Type="http://schemas.openxmlformats.org/officeDocument/2006/relationships/hyperlink" Target="https://www.makeartwithpython.com/blog/visualizing-sort-algorithms-in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pmsg.com/ahp-online-calculator/" TargetMode="External"/><Relationship Id="rId4" Type="http://schemas.openxmlformats.org/officeDocument/2006/relationships/hyperlink" Target="https://www.questionpro.com/tour/pairwise-ranking-and-comparison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55143-BCE2-46FC-A227-C60953E4FD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Color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DEB6FD-9BA9-4FE4-BD98-C3BF88CDA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Categorize</a:t>
            </a:r>
            <a:r>
              <a:rPr lang="de-CH" dirty="0"/>
              <a:t>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1 </a:t>
            </a:r>
            <a:r>
              <a:rPr lang="de-CH" dirty="0" err="1"/>
              <a:t>of</a:t>
            </a:r>
            <a:r>
              <a:rPr lang="de-CH" dirty="0"/>
              <a:t> 12 CPs</a:t>
            </a:r>
          </a:p>
        </p:txBody>
      </p:sp>
    </p:spTree>
    <p:extLst>
      <p:ext uri="{BB962C8B-B14F-4D97-AF65-F5344CB8AC3E}">
        <p14:creationId xmlns:p14="http://schemas.microsoft.com/office/powerpoint/2010/main" val="240086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BBE2D-1C4C-4CAC-A05A-EF030830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804FD8-661D-4B82-88BC-4B48845C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691" y="0"/>
            <a:ext cx="4230641" cy="143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3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6B9AD-9887-42D9-8458-5BC16797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Mixing Colors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BF864F-5EAB-4BBB-AD7D-5C1D1534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00" y="0"/>
            <a:ext cx="2844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D28A40B-8BD4-4C76-BE01-8104D193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00" y="147637"/>
            <a:ext cx="45148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A7AD9-70DB-453B-8369-DB4DB5B8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7BF4A2-7199-4D00-9681-E2EBB13C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8" y="0"/>
            <a:ext cx="289723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ECC583-1718-4F60-B92D-773B33EE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2" y="120650"/>
            <a:ext cx="4514850" cy="6372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BCBDD81-9F8C-49BB-8353-04AB1D77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958" y="2768600"/>
            <a:ext cx="3581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1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7FFC6-E51F-45B0-8AA2-59EF9EB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36B21-5055-454B-A5E4-09B2D805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User </a:t>
            </a:r>
            <a:r>
              <a:rPr lang="de-CH" dirty="0" err="1"/>
              <a:t>uploads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drag</a:t>
            </a:r>
            <a:r>
              <a:rPr lang="de-CH" dirty="0"/>
              <a:t>/</a:t>
            </a:r>
            <a:r>
              <a:rPr lang="de-CH" dirty="0" err="1"/>
              <a:t>drops</a:t>
            </a:r>
            <a:r>
              <a:rPr lang="de-CH" dirty="0"/>
              <a:t> a </a:t>
            </a:r>
            <a:r>
              <a:rPr lang="de-CH" dirty="0" err="1"/>
              <a:t>celeb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(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category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, such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interior</a:t>
            </a:r>
            <a:r>
              <a:rPr lang="de-CH" dirty="0"/>
              <a:t> design? ), </a:t>
            </a:r>
            <a:r>
              <a:rPr lang="de-CH" dirty="0" err="1"/>
              <a:t>name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de-CH" dirty="0"/>
          </a:p>
          <a:p>
            <a:r>
              <a:rPr lang="de-CH" dirty="0"/>
              <a:t>Goes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priority</a:t>
            </a:r>
            <a:r>
              <a:rPr lang="de-CH" dirty="0"/>
              <a:t> </a:t>
            </a:r>
            <a:r>
              <a:rPr lang="de-CH" dirty="0" err="1"/>
              <a:t>calculatory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12 cps:’image1’, ‘CP1’ </a:t>
            </a:r>
            <a:r>
              <a:rPr lang="de-CH" dirty="0" err="1"/>
              <a:t>or</a:t>
            </a:r>
            <a:r>
              <a:rPr lang="de-CH" dirty="0"/>
              <a:t> ‘image2’, ‘CP2’? </a:t>
            </a:r>
          </a:p>
          <a:p>
            <a:r>
              <a:rPr lang="de-CH" dirty="0" err="1"/>
              <a:t>Saves</a:t>
            </a:r>
            <a:r>
              <a:rPr lang="de-CH" dirty="0"/>
              <a:t> top 1 </a:t>
            </a:r>
            <a:r>
              <a:rPr lang="de-CH" dirty="0" err="1"/>
              <a:t>categorization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celeb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to wall: </a:t>
            </a:r>
            <a:r>
              <a:rPr lang="de-CH" dirty="0" err="1"/>
              <a:t>columns</a:t>
            </a:r>
            <a:r>
              <a:rPr lang="de-CH" dirty="0"/>
              <a:t>=( ‘ </a:t>
            </a:r>
            <a:r>
              <a:rPr lang="de-CH" dirty="0" err="1"/>
              <a:t>image</a:t>
            </a:r>
            <a:r>
              <a:rPr lang="de-CH" dirty="0"/>
              <a:t>’, ‘CP’ ),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searchable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name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29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7FCA33-BE94-4209-85C8-D3E036A4E04B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color palette fits her best?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036D46A-DC1E-48B0-BDFD-DB111CE7AF6E}"/>
              </a:ext>
            </a:extLst>
          </p:cNvPr>
          <p:cNvSpPr txBox="1"/>
          <p:nvPr/>
        </p:nvSpPr>
        <p:spPr>
          <a:xfrm>
            <a:off x="838201" y="1825624"/>
            <a:ext cx="5092194" cy="503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Input: profile image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Segmentation: Background/Foreground, clothes object (transparent), so head is isolated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Display:  16 x same profile image (4, 3) with colors from 16 different color palettes 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Triage 1: one go has 2 x same profile image with questions – if question is unclear ability to skip the question, 3 rounds of goes [(is she dark or light?) , (is she cold or warm? Background into orange/gold or blue/silver color for easier assessment), (is she muted or clear?) ], final go displays the color palette derived from the questionnaire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Triage 2 (without question): show cps in 2x same profile image for comparison, 3 rounds of goes (which CP fits her complexion better? ), final go is the winner CP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Triage 3: show self-made (not seasonal!) cps in 2 x same profile image for comparison, 3 rounds of goes (bright cp vs. muted cp), final go will determine season with winner CP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935242F4-4A76-4D01-BB1E-479FB005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8" r="9655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09E672D5-5582-4AF8-B478-9341EC2E3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0" b="13928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602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DD6B2-D4ED-42D6-97F2-F6AD31CF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Python </a:t>
            </a:r>
            <a:r>
              <a:rPr lang="de-CH" dirty="0" err="1"/>
              <a:t>Algorithms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7FA69-C1A2-497C-9BFB-E5BC592F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err="1"/>
              <a:t>Sort</a:t>
            </a:r>
            <a:r>
              <a:rPr lang="de-CH" dirty="0"/>
              <a:t> Colors in CP: </a:t>
            </a:r>
            <a:r>
              <a:rPr lang="de-CH" dirty="0" err="1">
                <a:solidFill>
                  <a:srgbClr val="00B050"/>
                </a:solidFill>
              </a:rPr>
              <a:t>Done</a:t>
            </a:r>
            <a:endParaRPr lang="de-CH" dirty="0">
              <a:solidFill>
                <a:srgbClr val="00B050"/>
              </a:solidFill>
            </a:endParaRPr>
          </a:p>
          <a:p>
            <a:pPr lvl="1"/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/>
              <a:t> HSV (do HSL) </a:t>
            </a:r>
            <a:endParaRPr lang="de-CH" dirty="0"/>
          </a:p>
          <a:p>
            <a:pPr lvl="1"/>
            <a:r>
              <a:rPr lang="de-CH" dirty="0"/>
              <a:t>Binary Palette </a:t>
            </a:r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Algorithm</a:t>
            </a:r>
            <a:endParaRPr lang="de-CH" dirty="0"/>
          </a:p>
          <a:p>
            <a:pPr lvl="1"/>
            <a:r>
              <a:rPr lang="de-CH" dirty="0">
                <a:hlinkClick r:id="rId2"/>
              </a:rPr>
              <a:t>https://www.makeartwithpython.com/blog/visualizing-sort-algorithms-in-python/</a:t>
            </a:r>
            <a:endParaRPr lang="de-CH" dirty="0"/>
          </a:p>
          <a:p>
            <a:r>
              <a:rPr lang="de-CH" dirty="0"/>
              <a:t>Triage Tool: k.o.-system / single-elimination on </a:t>
            </a:r>
            <a:r>
              <a:rPr lang="de-CH" dirty="0" err="1"/>
              <a:t>tournament</a:t>
            </a:r>
            <a:r>
              <a:rPr lang="de-CH" dirty="0"/>
              <a:t> / </a:t>
            </a:r>
            <a:r>
              <a:rPr lang="de-CH" dirty="0" err="1"/>
              <a:t>ranking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/ </a:t>
            </a:r>
            <a:r>
              <a:rPr lang="de-CH" dirty="0" err="1"/>
              <a:t>rankings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pairwise</a:t>
            </a:r>
            <a:r>
              <a:rPr lang="de-CH" dirty="0"/>
              <a:t> </a:t>
            </a:r>
            <a:r>
              <a:rPr lang="de-CH" dirty="0" err="1"/>
              <a:t>comparisons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decision-making</a:t>
            </a:r>
            <a:r>
              <a:rPr lang="de-CH" dirty="0"/>
              <a:t>,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hierarchy</a:t>
            </a:r>
            <a:r>
              <a:rPr lang="de-CH" dirty="0"/>
              <a:t> to handle / </a:t>
            </a:r>
            <a:r>
              <a:rPr lang="de-CH" dirty="0" err="1"/>
              <a:t>priority</a:t>
            </a:r>
            <a:r>
              <a:rPr lang="de-CH" dirty="0"/>
              <a:t> </a:t>
            </a:r>
            <a:r>
              <a:rPr lang="de-CH" dirty="0" err="1"/>
              <a:t>calculator</a:t>
            </a:r>
            <a:r>
              <a:rPr lang="de-CH" dirty="0"/>
              <a:t>: </a:t>
            </a:r>
            <a:r>
              <a:rPr lang="de-CH" dirty="0" err="1">
                <a:solidFill>
                  <a:srgbClr val="00B050"/>
                </a:solidFill>
              </a:rPr>
              <a:t>Done</a:t>
            </a:r>
            <a:endParaRPr lang="de-CH" dirty="0">
              <a:solidFill>
                <a:srgbClr val="00B050"/>
              </a:solidFill>
            </a:endParaRPr>
          </a:p>
          <a:p>
            <a:pPr lvl="1"/>
            <a:r>
              <a:rPr lang="de-CH" dirty="0">
                <a:hlinkClick r:id="rId3"/>
              </a:rPr>
              <a:t>https://stackoverflow.com/questions/20375954/how-can-i-rank-images-by-only-comparing-them-to-each-other</a:t>
            </a:r>
            <a:endParaRPr lang="de-CH" dirty="0"/>
          </a:p>
          <a:p>
            <a:pPr lvl="1"/>
            <a:r>
              <a:rPr lang="de-CH" dirty="0">
                <a:hlinkClick r:id="rId4"/>
              </a:rPr>
              <a:t>https://www.questionpro.com/tour/pairwise-ranking-and-comparison.html</a:t>
            </a:r>
            <a:endParaRPr lang="de-CH" dirty="0"/>
          </a:p>
          <a:p>
            <a:pPr lvl="1"/>
            <a:r>
              <a:rPr lang="de-CH" dirty="0">
                <a:hlinkClick r:id="rId5"/>
              </a:rPr>
              <a:t>https://bpmsg.com/ahp-online-calculator/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0507C5-63F5-489F-85AB-98184D188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296" y="4846320"/>
            <a:ext cx="22855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B9CCB-FC1A-4FD1-809C-0A2BB968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1 Color</a:t>
            </a:r>
          </a:p>
        </p:txBody>
      </p:sp>
      <p:pic>
        <p:nvPicPr>
          <p:cNvPr id="3" name="Grafik 2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6B50F4B1-A0B4-4179-AFFB-475EA002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22" y="1814806"/>
            <a:ext cx="3246968" cy="208733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95CFAC1-AADD-431C-A960-842D93EBD49B}"/>
              </a:ext>
            </a:extLst>
          </p:cNvPr>
          <p:cNvSpPr txBox="1"/>
          <p:nvPr/>
        </p:nvSpPr>
        <p:spPr>
          <a:xfrm>
            <a:off x="481897" y="4167976"/>
            <a:ext cx="4249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CH" dirty="0"/>
              <a:t>Segment </a:t>
            </a:r>
            <a:r>
              <a:rPr lang="de-CH" dirty="0" err="1"/>
              <a:t>background</a:t>
            </a:r>
            <a:r>
              <a:rPr lang="de-CH" dirty="0"/>
              <a:t> and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white</a:t>
            </a:r>
            <a:endParaRPr lang="de-CH" dirty="0"/>
          </a:p>
          <a:p>
            <a:pPr marL="342900" indent="-342900">
              <a:buAutoNum type="arabicPeriod"/>
            </a:pPr>
            <a:r>
              <a:rPr lang="de-CH" dirty="0"/>
              <a:t>Segment </a:t>
            </a:r>
            <a:r>
              <a:rPr lang="de-CH" dirty="0" err="1"/>
              <a:t>clothes</a:t>
            </a:r>
            <a:r>
              <a:rPr lang="de-CH" dirty="0"/>
              <a:t> </a:t>
            </a:r>
          </a:p>
          <a:p>
            <a:pPr marL="342900" indent="-342900">
              <a:buAutoNum type="arabicPeriod"/>
            </a:pPr>
            <a:r>
              <a:rPr lang="de-CH" dirty="0"/>
              <a:t>Color in </a:t>
            </a:r>
            <a:r>
              <a:rPr lang="de-CH" dirty="0" err="1"/>
              <a:t>clothes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CP </a:t>
            </a:r>
          </a:p>
          <a:p>
            <a:pPr marL="342900" indent="-342900">
              <a:buAutoNum type="arabicPeriod"/>
            </a:pPr>
            <a:r>
              <a:rPr lang="de-CH" dirty="0"/>
              <a:t>70 </a:t>
            </a:r>
            <a:r>
              <a:rPr lang="de-CH" dirty="0" err="1"/>
              <a:t>possibilities</a:t>
            </a:r>
            <a:r>
              <a:rPr lang="de-CH" dirty="0"/>
              <a:t> per CP </a:t>
            </a:r>
          </a:p>
          <a:p>
            <a:pPr marL="342900" indent="-342900">
              <a:buAutoNum type="arabicPeriod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triage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different CPs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2BC573-0B97-44CA-BD7A-4917A9C953F3}"/>
              </a:ext>
            </a:extLst>
          </p:cNvPr>
          <p:cNvSpPr txBox="1"/>
          <p:nvPr/>
        </p:nvSpPr>
        <p:spPr>
          <a:xfrm>
            <a:off x="6330476" y="4167976"/>
            <a:ext cx="4879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dirty="0"/>
              <a:t>Segment </a:t>
            </a:r>
            <a:r>
              <a:rPr lang="de-CH" dirty="0" err="1"/>
              <a:t>clothes</a:t>
            </a:r>
            <a:r>
              <a:rPr lang="de-CH" dirty="0"/>
              <a:t> and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white</a:t>
            </a:r>
            <a:endParaRPr lang="de-CH" dirty="0"/>
          </a:p>
          <a:p>
            <a:pPr marL="342900" indent="-342900">
              <a:buAutoNum type="arabicPeriod"/>
            </a:pPr>
            <a:r>
              <a:rPr lang="de-CH" dirty="0"/>
              <a:t>Segment </a:t>
            </a:r>
            <a:r>
              <a:rPr lang="de-CH" dirty="0" err="1"/>
              <a:t>background</a:t>
            </a:r>
            <a:r>
              <a:rPr lang="de-CH" dirty="0"/>
              <a:t> </a:t>
            </a:r>
          </a:p>
          <a:p>
            <a:pPr marL="342900" indent="-342900">
              <a:buAutoNum type="arabicPeriod"/>
            </a:pPr>
            <a:r>
              <a:rPr lang="de-CH" dirty="0"/>
              <a:t>Color in </a:t>
            </a:r>
            <a:r>
              <a:rPr lang="de-CH" dirty="0" err="1"/>
              <a:t>clothes</a:t>
            </a:r>
            <a:r>
              <a:rPr lang="de-CH" dirty="0"/>
              <a:t> and </a:t>
            </a:r>
            <a:r>
              <a:rPr lang="de-CH" dirty="0" err="1"/>
              <a:t>background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CP (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in CP) </a:t>
            </a:r>
          </a:p>
          <a:p>
            <a:pPr marL="342900" indent="-342900">
              <a:buAutoNum type="arabicPeriod"/>
            </a:pPr>
            <a:r>
              <a:rPr lang="de-CH" dirty="0"/>
              <a:t>70 </a:t>
            </a:r>
            <a:r>
              <a:rPr lang="de-CH" dirty="0" err="1"/>
              <a:t>possibilities</a:t>
            </a:r>
            <a:r>
              <a:rPr lang="de-CH" dirty="0"/>
              <a:t> per CP </a:t>
            </a:r>
          </a:p>
          <a:p>
            <a:pPr marL="342900" indent="-342900">
              <a:buFontTx/>
              <a:buAutoNum type="arabicPeriod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triage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different CPs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pic>
        <p:nvPicPr>
          <p:cNvPr id="6" name="Grafik 5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28218734-3D70-45EE-90CA-6826C352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88" y="1814805"/>
            <a:ext cx="3246968" cy="2087337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AAB9A4B-CC18-494C-B22F-12A6A36A536B}"/>
              </a:ext>
            </a:extLst>
          </p:cNvPr>
          <p:cNvSpPr/>
          <p:nvPr/>
        </p:nvSpPr>
        <p:spPr>
          <a:xfrm>
            <a:off x="838200" y="1810512"/>
            <a:ext cx="3251200" cy="2074333"/>
          </a:xfrm>
          <a:custGeom>
            <a:avLst/>
            <a:gdLst>
              <a:gd name="connsiteX0" fmla="*/ 0 w 3251200"/>
              <a:gd name="connsiteY0" fmla="*/ 8467 h 2074333"/>
              <a:gd name="connsiteX1" fmla="*/ 8467 w 3251200"/>
              <a:gd name="connsiteY1" fmla="*/ 2065867 h 2074333"/>
              <a:gd name="connsiteX2" fmla="*/ 448733 w 3251200"/>
              <a:gd name="connsiteY2" fmla="*/ 2065867 h 2074333"/>
              <a:gd name="connsiteX3" fmla="*/ 643467 w 3251200"/>
              <a:gd name="connsiteY3" fmla="*/ 1430867 h 2074333"/>
              <a:gd name="connsiteX4" fmla="*/ 1024467 w 3251200"/>
              <a:gd name="connsiteY4" fmla="*/ 1227667 h 2074333"/>
              <a:gd name="connsiteX5" fmla="*/ 1202267 w 3251200"/>
              <a:gd name="connsiteY5" fmla="*/ 397933 h 2074333"/>
              <a:gd name="connsiteX6" fmla="*/ 1303867 w 3251200"/>
              <a:gd name="connsiteY6" fmla="*/ 203200 h 2074333"/>
              <a:gd name="connsiteX7" fmla="*/ 1540933 w 3251200"/>
              <a:gd name="connsiteY7" fmla="*/ 84667 h 2074333"/>
              <a:gd name="connsiteX8" fmla="*/ 1905000 w 3251200"/>
              <a:gd name="connsiteY8" fmla="*/ 143933 h 2074333"/>
              <a:gd name="connsiteX9" fmla="*/ 2040467 w 3251200"/>
              <a:gd name="connsiteY9" fmla="*/ 414867 h 2074333"/>
              <a:gd name="connsiteX10" fmla="*/ 2175933 w 3251200"/>
              <a:gd name="connsiteY10" fmla="*/ 1058333 h 2074333"/>
              <a:gd name="connsiteX11" fmla="*/ 2218267 w 3251200"/>
              <a:gd name="connsiteY11" fmla="*/ 1286933 h 2074333"/>
              <a:gd name="connsiteX12" fmla="*/ 2429933 w 3251200"/>
              <a:gd name="connsiteY12" fmla="*/ 1354667 h 2074333"/>
              <a:gd name="connsiteX13" fmla="*/ 2396067 w 3251200"/>
              <a:gd name="connsiteY13" fmla="*/ 1473200 h 2074333"/>
              <a:gd name="connsiteX14" fmla="*/ 2438400 w 3251200"/>
              <a:gd name="connsiteY14" fmla="*/ 1557867 h 2074333"/>
              <a:gd name="connsiteX15" fmla="*/ 2540000 w 3251200"/>
              <a:gd name="connsiteY15" fmla="*/ 2065867 h 2074333"/>
              <a:gd name="connsiteX16" fmla="*/ 3251200 w 3251200"/>
              <a:gd name="connsiteY16" fmla="*/ 2074333 h 2074333"/>
              <a:gd name="connsiteX17" fmla="*/ 3242733 w 3251200"/>
              <a:gd name="connsiteY17" fmla="*/ 0 h 2074333"/>
              <a:gd name="connsiteX18" fmla="*/ 0 w 3251200"/>
              <a:gd name="connsiteY18" fmla="*/ 8467 h 207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1200" h="2074333">
                <a:moveTo>
                  <a:pt x="0" y="8467"/>
                </a:moveTo>
                <a:cubicBezTo>
                  <a:pt x="2822" y="694267"/>
                  <a:pt x="5645" y="1380067"/>
                  <a:pt x="8467" y="2065867"/>
                </a:cubicBezTo>
                <a:lnTo>
                  <a:pt x="448733" y="2065867"/>
                </a:lnTo>
                <a:lnTo>
                  <a:pt x="643467" y="1430867"/>
                </a:lnTo>
                <a:lnTo>
                  <a:pt x="1024467" y="1227667"/>
                </a:lnTo>
                <a:lnTo>
                  <a:pt x="1202267" y="397933"/>
                </a:lnTo>
                <a:lnTo>
                  <a:pt x="1303867" y="203200"/>
                </a:lnTo>
                <a:lnTo>
                  <a:pt x="1540933" y="84667"/>
                </a:lnTo>
                <a:lnTo>
                  <a:pt x="1905000" y="143933"/>
                </a:lnTo>
                <a:lnTo>
                  <a:pt x="2040467" y="414867"/>
                </a:lnTo>
                <a:lnTo>
                  <a:pt x="2175933" y="1058333"/>
                </a:lnTo>
                <a:lnTo>
                  <a:pt x="2218267" y="1286933"/>
                </a:lnTo>
                <a:lnTo>
                  <a:pt x="2429933" y="1354667"/>
                </a:lnTo>
                <a:lnTo>
                  <a:pt x="2396067" y="1473200"/>
                </a:lnTo>
                <a:lnTo>
                  <a:pt x="2438400" y="1557867"/>
                </a:lnTo>
                <a:lnTo>
                  <a:pt x="2540000" y="2065867"/>
                </a:lnTo>
                <a:lnTo>
                  <a:pt x="3251200" y="2074333"/>
                </a:lnTo>
                <a:cubicBezTo>
                  <a:pt x="3248378" y="1382889"/>
                  <a:pt x="3245555" y="691444"/>
                  <a:pt x="3242733" y="0"/>
                </a:cubicBezTo>
                <a:lnTo>
                  <a:pt x="0" y="84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ED40736A-908D-42D2-B35E-0EB1929F3067}"/>
              </a:ext>
            </a:extLst>
          </p:cNvPr>
          <p:cNvSpPr/>
          <p:nvPr/>
        </p:nvSpPr>
        <p:spPr>
          <a:xfrm>
            <a:off x="1286933" y="3190579"/>
            <a:ext cx="2099734" cy="711200"/>
          </a:xfrm>
          <a:custGeom>
            <a:avLst/>
            <a:gdLst>
              <a:gd name="connsiteX0" fmla="*/ 0 w 2099734"/>
              <a:gd name="connsiteY0" fmla="*/ 685800 h 711200"/>
              <a:gd name="connsiteX1" fmla="*/ 194734 w 2099734"/>
              <a:gd name="connsiteY1" fmla="*/ 67733 h 711200"/>
              <a:gd name="connsiteX2" fmla="*/ 355600 w 2099734"/>
              <a:gd name="connsiteY2" fmla="*/ 0 h 711200"/>
              <a:gd name="connsiteX3" fmla="*/ 524934 w 2099734"/>
              <a:gd name="connsiteY3" fmla="*/ 304800 h 711200"/>
              <a:gd name="connsiteX4" fmla="*/ 381000 w 2099734"/>
              <a:gd name="connsiteY4" fmla="*/ 448733 h 711200"/>
              <a:gd name="connsiteX5" fmla="*/ 558800 w 2099734"/>
              <a:gd name="connsiteY5" fmla="*/ 601133 h 711200"/>
              <a:gd name="connsiteX6" fmla="*/ 618067 w 2099734"/>
              <a:gd name="connsiteY6" fmla="*/ 609600 h 711200"/>
              <a:gd name="connsiteX7" fmla="*/ 1007534 w 2099734"/>
              <a:gd name="connsiteY7" fmla="*/ 685800 h 711200"/>
              <a:gd name="connsiteX8" fmla="*/ 1109134 w 2099734"/>
              <a:gd name="connsiteY8" fmla="*/ 491066 h 711200"/>
              <a:gd name="connsiteX9" fmla="*/ 1176867 w 2099734"/>
              <a:gd name="connsiteY9" fmla="*/ 651933 h 711200"/>
              <a:gd name="connsiteX10" fmla="*/ 1227667 w 2099734"/>
              <a:gd name="connsiteY10" fmla="*/ 524933 h 711200"/>
              <a:gd name="connsiteX11" fmla="*/ 1354667 w 2099734"/>
              <a:gd name="connsiteY11" fmla="*/ 533400 h 711200"/>
              <a:gd name="connsiteX12" fmla="*/ 1320800 w 2099734"/>
              <a:gd name="connsiteY12" fmla="*/ 423333 h 711200"/>
              <a:gd name="connsiteX13" fmla="*/ 1447800 w 2099734"/>
              <a:gd name="connsiteY13" fmla="*/ 338666 h 711200"/>
              <a:gd name="connsiteX14" fmla="*/ 1498600 w 2099734"/>
              <a:gd name="connsiteY14" fmla="*/ 287866 h 711200"/>
              <a:gd name="connsiteX15" fmla="*/ 1524000 w 2099734"/>
              <a:gd name="connsiteY15" fmla="*/ 465666 h 711200"/>
              <a:gd name="connsiteX16" fmla="*/ 1439334 w 2099734"/>
              <a:gd name="connsiteY16" fmla="*/ 567266 h 711200"/>
              <a:gd name="connsiteX17" fmla="*/ 1549400 w 2099734"/>
              <a:gd name="connsiteY17" fmla="*/ 626533 h 711200"/>
              <a:gd name="connsiteX18" fmla="*/ 1820334 w 2099734"/>
              <a:gd name="connsiteY18" fmla="*/ 533400 h 711200"/>
              <a:gd name="connsiteX19" fmla="*/ 1862667 w 2099734"/>
              <a:gd name="connsiteY19" fmla="*/ 203200 h 711200"/>
              <a:gd name="connsiteX20" fmla="*/ 1778000 w 2099734"/>
              <a:gd name="connsiteY20" fmla="*/ 0 h 711200"/>
              <a:gd name="connsiteX21" fmla="*/ 1981200 w 2099734"/>
              <a:gd name="connsiteY21" fmla="*/ 110066 h 711200"/>
              <a:gd name="connsiteX22" fmla="*/ 2099734 w 2099734"/>
              <a:gd name="connsiteY22" fmla="*/ 711200 h 711200"/>
              <a:gd name="connsiteX23" fmla="*/ 0 w 2099734"/>
              <a:gd name="connsiteY23" fmla="*/ 6858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99734" h="711200">
                <a:moveTo>
                  <a:pt x="0" y="685800"/>
                </a:moveTo>
                <a:lnTo>
                  <a:pt x="194734" y="67733"/>
                </a:lnTo>
                <a:lnTo>
                  <a:pt x="355600" y="0"/>
                </a:lnTo>
                <a:lnTo>
                  <a:pt x="524934" y="304800"/>
                </a:lnTo>
                <a:lnTo>
                  <a:pt x="381000" y="448733"/>
                </a:lnTo>
                <a:lnTo>
                  <a:pt x="558800" y="601133"/>
                </a:lnTo>
                <a:lnTo>
                  <a:pt x="618067" y="609600"/>
                </a:lnTo>
                <a:lnTo>
                  <a:pt x="1007534" y="685800"/>
                </a:lnTo>
                <a:lnTo>
                  <a:pt x="1109134" y="491066"/>
                </a:lnTo>
                <a:lnTo>
                  <a:pt x="1176867" y="651933"/>
                </a:lnTo>
                <a:lnTo>
                  <a:pt x="1227667" y="524933"/>
                </a:lnTo>
                <a:lnTo>
                  <a:pt x="1354667" y="533400"/>
                </a:lnTo>
                <a:lnTo>
                  <a:pt x="1320800" y="423333"/>
                </a:lnTo>
                <a:lnTo>
                  <a:pt x="1447800" y="338666"/>
                </a:lnTo>
                <a:lnTo>
                  <a:pt x="1498600" y="287866"/>
                </a:lnTo>
                <a:lnTo>
                  <a:pt x="1524000" y="465666"/>
                </a:lnTo>
                <a:lnTo>
                  <a:pt x="1439334" y="567266"/>
                </a:lnTo>
                <a:lnTo>
                  <a:pt x="1549400" y="626533"/>
                </a:lnTo>
                <a:lnTo>
                  <a:pt x="1820334" y="533400"/>
                </a:lnTo>
                <a:lnTo>
                  <a:pt x="1862667" y="203200"/>
                </a:lnTo>
                <a:lnTo>
                  <a:pt x="1778000" y="0"/>
                </a:lnTo>
                <a:lnTo>
                  <a:pt x="1981200" y="110066"/>
                </a:lnTo>
                <a:lnTo>
                  <a:pt x="2099734" y="711200"/>
                </a:lnTo>
                <a:lnTo>
                  <a:pt x="0" y="685800"/>
                </a:lnTo>
                <a:close/>
              </a:path>
            </a:pathLst>
          </a:custGeom>
          <a:solidFill>
            <a:srgbClr val="DC9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3566DD2-F49D-42FC-9DEF-0E38890D1EBB}"/>
              </a:ext>
            </a:extLst>
          </p:cNvPr>
          <p:cNvSpPr/>
          <p:nvPr/>
        </p:nvSpPr>
        <p:spPr>
          <a:xfrm>
            <a:off x="6639556" y="1827446"/>
            <a:ext cx="3251200" cy="2074333"/>
          </a:xfrm>
          <a:custGeom>
            <a:avLst/>
            <a:gdLst>
              <a:gd name="connsiteX0" fmla="*/ 0 w 3251200"/>
              <a:gd name="connsiteY0" fmla="*/ 8467 h 2074333"/>
              <a:gd name="connsiteX1" fmla="*/ 8467 w 3251200"/>
              <a:gd name="connsiteY1" fmla="*/ 2065867 h 2074333"/>
              <a:gd name="connsiteX2" fmla="*/ 448733 w 3251200"/>
              <a:gd name="connsiteY2" fmla="*/ 2065867 h 2074333"/>
              <a:gd name="connsiteX3" fmla="*/ 643467 w 3251200"/>
              <a:gd name="connsiteY3" fmla="*/ 1430867 h 2074333"/>
              <a:gd name="connsiteX4" fmla="*/ 1024467 w 3251200"/>
              <a:gd name="connsiteY4" fmla="*/ 1227667 h 2074333"/>
              <a:gd name="connsiteX5" fmla="*/ 1202267 w 3251200"/>
              <a:gd name="connsiteY5" fmla="*/ 397933 h 2074333"/>
              <a:gd name="connsiteX6" fmla="*/ 1303867 w 3251200"/>
              <a:gd name="connsiteY6" fmla="*/ 203200 h 2074333"/>
              <a:gd name="connsiteX7" fmla="*/ 1540933 w 3251200"/>
              <a:gd name="connsiteY7" fmla="*/ 84667 h 2074333"/>
              <a:gd name="connsiteX8" fmla="*/ 1905000 w 3251200"/>
              <a:gd name="connsiteY8" fmla="*/ 143933 h 2074333"/>
              <a:gd name="connsiteX9" fmla="*/ 2040467 w 3251200"/>
              <a:gd name="connsiteY9" fmla="*/ 414867 h 2074333"/>
              <a:gd name="connsiteX10" fmla="*/ 2175933 w 3251200"/>
              <a:gd name="connsiteY10" fmla="*/ 1058333 h 2074333"/>
              <a:gd name="connsiteX11" fmla="*/ 2218267 w 3251200"/>
              <a:gd name="connsiteY11" fmla="*/ 1286933 h 2074333"/>
              <a:gd name="connsiteX12" fmla="*/ 2429933 w 3251200"/>
              <a:gd name="connsiteY12" fmla="*/ 1354667 h 2074333"/>
              <a:gd name="connsiteX13" fmla="*/ 2396067 w 3251200"/>
              <a:gd name="connsiteY13" fmla="*/ 1473200 h 2074333"/>
              <a:gd name="connsiteX14" fmla="*/ 2438400 w 3251200"/>
              <a:gd name="connsiteY14" fmla="*/ 1557867 h 2074333"/>
              <a:gd name="connsiteX15" fmla="*/ 2540000 w 3251200"/>
              <a:gd name="connsiteY15" fmla="*/ 2065867 h 2074333"/>
              <a:gd name="connsiteX16" fmla="*/ 3251200 w 3251200"/>
              <a:gd name="connsiteY16" fmla="*/ 2074333 h 2074333"/>
              <a:gd name="connsiteX17" fmla="*/ 3242733 w 3251200"/>
              <a:gd name="connsiteY17" fmla="*/ 0 h 2074333"/>
              <a:gd name="connsiteX18" fmla="*/ 0 w 3251200"/>
              <a:gd name="connsiteY18" fmla="*/ 8467 h 207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1200" h="2074333">
                <a:moveTo>
                  <a:pt x="0" y="8467"/>
                </a:moveTo>
                <a:cubicBezTo>
                  <a:pt x="2822" y="694267"/>
                  <a:pt x="5645" y="1380067"/>
                  <a:pt x="8467" y="2065867"/>
                </a:cubicBezTo>
                <a:lnTo>
                  <a:pt x="448733" y="2065867"/>
                </a:lnTo>
                <a:lnTo>
                  <a:pt x="643467" y="1430867"/>
                </a:lnTo>
                <a:lnTo>
                  <a:pt x="1024467" y="1227667"/>
                </a:lnTo>
                <a:lnTo>
                  <a:pt x="1202267" y="397933"/>
                </a:lnTo>
                <a:lnTo>
                  <a:pt x="1303867" y="203200"/>
                </a:lnTo>
                <a:lnTo>
                  <a:pt x="1540933" y="84667"/>
                </a:lnTo>
                <a:lnTo>
                  <a:pt x="1905000" y="143933"/>
                </a:lnTo>
                <a:lnTo>
                  <a:pt x="2040467" y="414867"/>
                </a:lnTo>
                <a:lnTo>
                  <a:pt x="2175933" y="1058333"/>
                </a:lnTo>
                <a:lnTo>
                  <a:pt x="2218267" y="1286933"/>
                </a:lnTo>
                <a:lnTo>
                  <a:pt x="2429933" y="1354667"/>
                </a:lnTo>
                <a:lnTo>
                  <a:pt x="2396067" y="1473200"/>
                </a:lnTo>
                <a:lnTo>
                  <a:pt x="2438400" y="1557867"/>
                </a:lnTo>
                <a:lnTo>
                  <a:pt x="2540000" y="2065867"/>
                </a:lnTo>
                <a:lnTo>
                  <a:pt x="3251200" y="2074333"/>
                </a:lnTo>
                <a:cubicBezTo>
                  <a:pt x="3248378" y="1382889"/>
                  <a:pt x="3245555" y="691444"/>
                  <a:pt x="3242733" y="0"/>
                </a:cubicBezTo>
                <a:lnTo>
                  <a:pt x="0" y="8467"/>
                </a:lnTo>
                <a:close/>
              </a:path>
            </a:pathLst>
          </a:custGeom>
          <a:solidFill>
            <a:srgbClr val="B03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90E578E3-EABE-4111-BAF3-ED515E32AD0E}"/>
              </a:ext>
            </a:extLst>
          </p:cNvPr>
          <p:cNvSpPr/>
          <p:nvPr/>
        </p:nvSpPr>
        <p:spPr>
          <a:xfrm>
            <a:off x="7069666" y="3199045"/>
            <a:ext cx="2099734" cy="711200"/>
          </a:xfrm>
          <a:custGeom>
            <a:avLst/>
            <a:gdLst>
              <a:gd name="connsiteX0" fmla="*/ 0 w 2099734"/>
              <a:gd name="connsiteY0" fmla="*/ 685800 h 711200"/>
              <a:gd name="connsiteX1" fmla="*/ 194734 w 2099734"/>
              <a:gd name="connsiteY1" fmla="*/ 67733 h 711200"/>
              <a:gd name="connsiteX2" fmla="*/ 355600 w 2099734"/>
              <a:gd name="connsiteY2" fmla="*/ 0 h 711200"/>
              <a:gd name="connsiteX3" fmla="*/ 524934 w 2099734"/>
              <a:gd name="connsiteY3" fmla="*/ 304800 h 711200"/>
              <a:gd name="connsiteX4" fmla="*/ 381000 w 2099734"/>
              <a:gd name="connsiteY4" fmla="*/ 448733 h 711200"/>
              <a:gd name="connsiteX5" fmla="*/ 558800 w 2099734"/>
              <a:gd name="connsiteY5" fmla="*/ 601133 h 711200"/>
              <a:gd name="connsiteX6" fmla="*/ 618067 w 2099734"/>
              <a:gd name="connsiteY6" fmla="*/ 609600 h 711200"/>
              <a:gd name="connsiteX7" fmla="*/ 1007534 w 2099734"/>
              <a:gd name="connsiteY7" fmla="*/ 685800 h 711200"/>
              <a:gd name="connsiteX8" fmla="*/ 1109134 w 2099734"/>
              <a:gd name="connsiteY8" fmla="*/ 491066 h 711200"/>
              <a:gd name="connsiteX9" fmla="*/ 1176867 w 2099734"/>
              <a:gd name="connsiteY9" fmla="*/ 651933 h 711200"/>
              <a:gd name="connsiteX10" fmla="*/ 1227667 w 2099734"/>
              <a:gd name="connsiteY10" fmla="*/ 524933 h 711200"/>
              <a:gd name="connsiteX11" fmla="*/ 1354667 w 2099734"/>
              <a:gd name="connsiteY11" fmla="*/ 533400 h 711200"/>
              <a:gd name="connsiteX12" fmla="*/ 1320800 w 2099734"/>
              <a:gd name="connsiteY12" fmla="*/ 423333 h 711200"/>
              <a:gd name="connsiteX13" fmla="*/ 1447800 w 2099734"/>
              <a:gd name="connsiteY13" fmla="*/ 338666 h 711200"/>
              <a:gd name="connsiteX14" fmla="*/ 1498600 w 2099734"/>
              <a:gd name="connsiteY14" fmla="*/ 287866 h 711200"/>
              <a:gd name="connsiteX15" fmla="*/ 1524000 w 2099734"/>
              <a:gd name="connsiteY15" fmla="*/ 465666 h 711200"/>
              <a:gd name="connsiteX16" fmla="*/ 1439334 w 2099734"/>
              <a:gd name="connsiteY16" fmla="*/ 567266 h 711200"/>
              <a:gd name="connsiteX17" fmla="*/ 1549400 w 2099734"/>
              <a:gd name="connsiteY17" fmla="*/ 626533 h 711200"/>
              <a:gd name="connsiteX18" fmla="*/ 1820334 w 2099734"/>
              <a:gd name="connsiteY18" fmla="*/ 533400 h 711200"/>
              <a:gd name="connsiteX19" fmla="*/ 1862667 w 2099734"/>
              <a:gd name="connsiteY19" fmla="*/ 203200 h 711200"/>
              <a:gd name="connsiteX20" fmla="*/ 1778000 w 2099734"/>
              <a:gd name="connsiteY20" fmla="*/ 0 h 711200"/>
              <a:gd name="connsiteX21" fmla="*/ 1981200 w 2099734"/>
              <a:gd name="connsiteY21" fmla="*/ 110066 h 711200"/>
              <a:gd name="connsiteX22" fmla="*/ 2099734 w 2099734"/>
              <a:gd name="connsiteY22" fmla="*/ 711200 h 711200"/>
              <a:gd name="connsiteX23" fmla="*/ 0 w 2099734"/>
              <a:gd name="connsiteY23" fmla="*/ 6858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99734" h="711200">
                <a:moveTo>
                  <a:pt x="0" y="685800"/>
                </a:moveTo>
                <a:lnTo>
                  <a:pt x="194734" y="67733"/>
                </a:lnTo>
                <a:lnTo>
                  <a:pt x="355600" y="0"/>
                </a:lnTo>
                <a:lnTo>
                  <a:pt x="524934" y="304800"/>
                </a:lnTo>
                <a:lnTo>
                  <a:pt x="381000" y="448733"/>
                </a:lnTo>
                <a:lnTo>
                  <a:pt x="558800" y="601133"/>
                </a:lnTo>
                <a:lnTo>
                  <a:pt x="618067" y="609600"/>
                </a:lnTo>
                <a:lnTo>
                  <a:pt x="1007534" y="685800"/>
                </a:lnTo>
                <a:lnTo>
                  <a:pt x="1109134" y="491066"/>
                </a:lnTo>
                <a:lnTo>
                  <a:pt x="1176867" y="651933"/>
                </a:lnTo>
                <a:lnTo>
                  <a:pt x="1227667" y="524933"/>
                </a:lnTo>
                <a:lnTo>
                  <a:pt x="1354667" y="533400"/>
                </a:lnTo>
                <a:lnTo>
                  <a:pt x="1320800" y="423333"/>
                </a:lnTo>
                <a:lnTo>
                  <a:pt x="1447800" y="338666"/>
                </a:lnTo>
                <a:lnTo>
                  <a:pt x="1498600" y="287866"/>
                </a:lnTo>
                <a:lnTo>
                  <a:pt x="1524000" y="465666"/>
                </a:lnTo>
                <a:lnTo>
                  <a:pt x="1439334" y="567266"/>
                </a:lnTo>
                <a:lnTo>
                  <a:pt x="1549400" y="626533"/>
                </a:lnTo>
                <a:lnTo>
                  <a:pt x="1820334" y="533400"/>
                </a:lnTo>
                <a:lnTo>
                  <a:pt x="1862667" y="203200"/>
                </a:lnTo>
                <a:lnTo>
                  <a:pt x="1778000" y="0"/>
                </a:lnTo>
                <a:lnTo>
                  <a:pt x="1981200" y="110066"/>
                </a:lnTo>
                <a:lnTo>
                  <a:pt x="2099734" y="71120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6EF5B24-2800-458F-B78E-6240C29E0417}"/>
              </a:ext>
            </a:extLst>
          </p:cNvPr>
          <p:cNvGrpSpPr/>
          <p:nvPr/>
        </p:nvGrpSpPr>
        <p:grpSpPr>
          <a:xfrm>
            <a:off x="21500" y="6018812"/>
            <a:ext cx="12148999" cy="720001"/>
            <a:chOff x="82819" y="4305805"/>
            <a:chExt cx="12148999" cy="720001"/>
          </a:xfrm>
        </p:grpSpPr>
        <p:pic>
          <p:nvPicPr>
            <p:cNvPr id="12" name="Grafik 11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F4D28303-1DF4-4FF6-9450-EF6CBFF9C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35" b="18896"/>
            <a:stretch/>
          </p:blipFill>
          <p:spPr>
            <a:xfrm>
              <a:off x="1933773" y="4305805"/>
              <a:ext cx="1043315" cy="72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D61C21D-2F57-459F-8FF1-02F20C5A2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18271"/>
            <a:stretch/>
          </p:blipFill>
          <p:spPr>
            <a:xfrm>
              <a:off x="9091217" y="4305806"/>
              <a:ext cx="1046132" cy="720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EC880E4-5F5A-476C-BA40-E4D1FCDF5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62" b="20105"/>
            <a:stretch/>
          </p:blipFill>
          <p:spPr>
            <a:xfrm>
              <a:off x="2910889" y="4305806"/>
              <a:ext cx="1075463" cy="720000"/>
            </a:xfrm>
            <a:prstGeom prst="rect">
              <a:avLst/>
            </a:prstGeom>
          </p:spPr>
        </p:pic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CD48BB0-5545-44EB-8E91-6D845C4E3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86" b="20000"/>
            <a:stretch/>
          </p:blipFill>
          <p:spPr>
            <a:xfrm>
              <a:off x="8102276" y="4305806"/>
              <a:ext cx="1087392" cy="720000"/>
            </a:xfrm>
            <a:prstGeom prst="rect">
              <a:avLst/>
            </a:prstGeom>
          </p:spPr>
        </p:pic>
        <p:pic>
          <p:nvPicPr>
            <p:cNvPr id="16" name="Grafik 15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5C76799C-A21B-469A-A9B0-B532C62DE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40" b="20000"/>
            <a:stretch/>
          </p:blipFill>
          <p:spPr>
            <a:xfrm>
              <a:off x="11150085" y="4305805"/>
              <a:ext cx="1081733" cy="720000"/>
            </a:xfrm>
            <a:prstGeom prst="rect">
              <a:avLst/>
            </a:prstGeom>
          </p:spPr>
        </p:pic>
        <p:pic>
          <p:nvPicPr>
            <p:cNvPr id="17" name="Grafik 16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51479E27-A484-407C-A433-CF9C1087E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46" b="20000"/>
            <a:stretch/>
          </p:blipFill>
          <p:spPr>
            <a:xfrm>
              <a:off x="82819" y="4305806"/>
              <a:ext cx="1070524" cy="72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F83164B-618C-463F-B7AC-E0049AF7E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45" b="20079"/>
            <a:stretch/>
          </p:blipFill>
          <p:spPr>
            <a:xfrm>
              <a:off x="6005538" y="4305806"/>
              <a:ext cx="1041204" cy="720000"/>
            </a:xfrm>
            <a:prstGeom prst="rect">
              <a:avLst/>
            </a:prstGeom>
          </p:spPr>
        </p:pic>
        <p:pic>
          <p:nvPicPr>
            <p:cNvPr id="19" name="Grafik 18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32B4B17B-F8BB-47BC-893E-6AE42EBE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20000"/>
            <a:stretch/>
          </p:blipFill>
          <p:spPr>
            <a:xfrm>
              <a:off x="4987898" y="4305806"/>
              <a:ext cx="1084538" cy="720000"/>
            </a:xfrm>
            <a:prstGeom prst="rect">
              <a:avLst/>
            </a:prstGeom>
          </p:spPr>
        </p:pic>
        <p:pic>
          <p:nvPicPr>
            <p:cNvPr id="20" name="Grafik 19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56C64E60-EBF3-4C33-9077-EBD1C1663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33" b="19136"/>
            <a:stretch/>
          </p:blipFill>
          <p:spPr>
            <a:xfrm>
              <a:off x="6987450" y="4305806"/>
              <a:ext cx="1073304" cy="720000"/>
            </a:xfrm>
            <a:prstGeom prst="rect">
              <a:avLst/>
            </a:prstGeom>
          </p:spPr>
        </p:pic>
        <p:pic>
          <p:nvPicPr>
            <p:cNvPr id="21" name="Grafik 20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438E873C-9C4D-40BC-B083-403C772EF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60" b="18704"/>
            <a:stretch/>
          </p:blipFill>
          <p:spPr>
            <a:xfrm>
              <a:off x="3897570" y="4305806"/>
              <a:ext cx="1053194" cy="720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A57C975-4E18-49E6-A99F-673DF130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1" b="21778"/>
            <a:stretch/>
          </p:blipFill>
          <p:spPr>
            <a:xfrm>
              <a:off x="1015774" y="4305806"/>
              <a:ext cx="1084694" cy="72000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83FF085-F5F4-4001-BFA3-5A83AB5A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10" b="20000"/>
            <a:stretch/>
          </p:blipFill>
          <p:spPr>
            <a:xfrm>
              <a:off x="10144634" y="4305805"/>
              <a:ext cx="1089973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73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9553F-62B8-4B67-B4F1-60C8FE39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10 Colors</a:t>
            </a:r>
          </a:p>
        </p:txBody>
      </p:sp>
      <p:pic>
        <p:nvPicPr>
          <p:cNvPr id="3" name="Grafik 2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08E01946-A2B2-4034-93A2-D02288A2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54" y="1961110"/>
            <a:ext cx="3246968" cy="208733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FE1818-98E8-4E95-B330-E0A5049F69ED}"/>
              </a:ext>
            </a:extLst>
          </p:cNvPr>
          <p:cNvSpPr txBox="1"/>
          <p:nvPr/>
        </p:nvSpPr>
        <p:spPr>
          <a:xfrm>
            <a:off x="568643" y="4069231"/>
            <a:ext cx="51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CH" dirty="0" err="1"/>
              <a:t>Make</a:t>
            </a:r>
            <a:r>
              <a:rPr lang="de-CH" dirty="0"/>
              <a:t> ring </a:t>
            </a:r>
            <a:r>
              <a:rPr lang="de-CH" dirty="0" err="1"/>
              <a:t>of</a:t>
            </a:r>
            <a:r>
              <a:rPr lang="de-CH" dirty="0"/>
              <a:t> 10 </a:t>
            </a:r>
            <a:r>
              <a:rPr lang="de-CH" dirty="0" err="1"/>
              <a:t>points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 </a:t>
            </a:r>
            <a:r>
              <a:rPr lang="de-CH" dirty="0" err="1"/>
              <a:t>person</a:t>
            </a:r>
            <a:endParaRPr lang="de-CH" dirty="0"/>
          </a:p>
          <a:p>
            <a:pPr marL="342900" indent="-342900">
              <a:buAutoNum type="arabicPeriod"/>
            </a:pPr>
            <a:r>
              <a:rPr lang="de-CH" dirty="0"/>
              <a:t>Color in ring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points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CP </a:t>
            </a:r>
          </a:p>
          <a:p>
            <a:r>
              <a:rPr lang="de-CH" dirty="0"/>
              <a:t>(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in CP)</a:t>
            </a:r>
          </a:p>
          <a:p>
            <a:r>
              <a:rPr lang="de-CH" dirty="0"/>
              <a:t>3.   7 </a:t>
            </a:r>
            <a:r>
              <a:rPr lang="de-CH" dirty="0" err="1"/>
              <a:t>possibilities</a:t>
            </a:r>
            <a:r>
              <a:rPr lang="de-CH" dirty="0"/>
              <a:t> per CP 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FA4AACE-D65C-4B81-9A76-EB52B80C60D3}"/>
              </a:ext>
            </a:extLst>
          </p:cNvPr>
          <p:cNvGrpSpPr/>
          <p:nvPr/>
        </p:nvGrpSpPr>
        <p:grpSpPr>
          <a:xfrm>
            <a:off x="1300518" y="1695277"/>
            <a:ext cx="2280180" cy="2378587"/>
            <a:chOff x="225953" y="389466"/>
            <a:chExt cx="3867678" cy="403459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87ADFEB-390D-4324-B387-33E82B8A3B78}"/>
                </a:ext>
              </a:extLst>
            </p:cNvPr>
            <p:cNvSpPr/>
            <p:nvPr/>
          </p:nvSpPr>
          <p:spPr>
            <a:xfrm>
              <a:off x="752207" y="851131"/>
              <a:ext cx="482600" cy="474133"/>
            </a:xfrm>
            <a:prstGeom prst="ellipse">
              <a:avLst/>
            </a:prstGeom>
            <a:solidFill>
              <a:srgbClr val="48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6D6ECC0-9B67-4A6D-945D-7651DAFCA492}"/>
                </a:ext>
              </a:extLst>
            </p:cNvPr>
            <p:cNvSpPr/>
            <p:nvPr/>
          </p:nvSpPr>
          <p:spPr>
            <a:xfrm>
              <a:off x="1668991" y="389466"/>
              <a:ext cx="482600" cy="474133"/>
            </a:xfrm>
            <a:prstGeom prst="ellipse">
              <a:avLst/>
            </a:prstGeom>
            <a:solidFill>
              <a:srgbClr val="DDC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587BD01-B182-4F3C-BBA6-BF9FAD313114}"/>
                </a:ext>
              </a:extLst>
            </p:cNvPr>
            <p:cNvSpPr/>
            <p:nvPr/>
          </p:nvSpPr>
          <p:spPr>
            <a:xfrm>
              <a:off x="2769129" y="533400"/>
              <a:ext cx="482600" cy="474133"/>
            </a:xfrm>
            <a:prstGeom prst="ellipse">
              <a:avLst/>
            </a:prstGeom>
            <a:solidFill>
              <a:srgbClr val="C8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38D6C47-3181-49E1-BF8F-D00E7F47BD71}"/>
                </a:ext>
              </a:extLst>
            </p:cNvPr>
            <p:cNvSpPr/>
            <p:nvPr/>
          </p:nvSpPr>
          <p:spPr>
            <a:xfrm>
              <a:off x="3460218" y="1530465"/>
              <a:ext cx="482600" cy="474133"/>
            </a:xfrm>
            <a:prstGeom prst="ellipse">
              <a:avLst/>
            </a:prstGeom>
            <a:solidFill>
              <a:srgbClr val="E2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C556C48-7122-4389-87DC-DFFC07A16AE1}"/>
                </a:ext>
              </a:extLst>
            </p:cNvPr>
            <p:cNvSpPr/>
            <p:nvPr/>
          </p:nvSpPr>
          <p:spPr>
            <a:xfrm>
              <a:off x="3611031" y="2493664"/>
              <a:ext cx="482600" cy="474133"/>
            </a:xfrm>
            <a:prstGeom prst="ellipse">
              <a:avLst/>
            </a:prstGeom>
            <a:solidFill>
              <a:srgbClr val="E6C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3D9C536-EAB0-4FDD-87E0-E04DCF155372}"/>
                </a:ext>
              </a:extLst>
            </p:cNvPr>
            <p:cNvSpPr/>
            <p:nvPr/>
          </p:nvSpPr>
          <p:spPr>
            <a:xfrm>
              <a:off x="2998786" y="3475797"/>
              <a:ext cx="482600" cy="474133"/>
            </a:xfrm>
            <a:prstGeom prst="ellipse">
              <a:avLst/>
            </a:prstGeom>
            <a:solidFill>
              <a:srgbClr val="C7A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AF67980-5067-4DC1-BFA4-E664210A50F3}"/>
                </a:ext>
              </a:extLst>
            </p:cNvPr>
            <p:cNvSpPr/>
            <p:nvPr/>
          </p:nvSpPr>
          <p:spPr>
            <a:xfrm>
              <a:off x="1910291" y="3949930"/>
              <a:ext cx="482600" cy="474133"/>
            </a:xfrm>
            <a:prstGeom prst="ellipse">
              <a:avLst/>
            </a:prstGeom>
            <a:solidFill>
              <a:srgbClr val="CD6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7AFA254-D39C-4CBB-80BC-228D73DBC58C}"/>
                </a:ext>
              </a:extLst>
            </p:cNvPr>
            <p:cNvSpPr/>
            <p:nvPr/>
          </p:nvSpPr>
          <p:spPr>
            <a:xfrm>
              <a:off x="794013" y="3509663"/>
              <a:ext cx="482600" cy="474133"/>
            </a:xfrm>
            <a:prstGeom prst="ellipse">
              <a:avLst/>
            </a:prstGeom>
            <a:solidFill>
              <a:srgbClr val="D03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DB717AA3-50C7-4218-93EA-0592936D68D1}"/>
                </a:ext>
              </a:extLst>
            </p:cNvPr>
            <p:cNvSpPr/>
            <p:nvPr/>
          </p:nvSpPr>
          <p:spPr>
            <a:xfrm>
              <a:off x="293685" y="2586567"/>
              <a:ext cx="482600" cy="474133"/>
            </a:xfrm>
            <a:prstGeom prst="ellipse">
              <a:avLst/>
            </a:prstGeom>
            <a:solidFill>
              <a:srgbClr val="B73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8E25729-B2C3-494C-AF11-B697015569E1}"/>
                </a:ext>
              </a:extLst>
            </p:cNvPr>
            <p:cNvSpPr/>
            <p:nvPr/>
          </p:nvSpPr>
          <p:spPr>
            <a:xfrm>
              <a:off x="225953" y="1636299"/>
              <a:ext cx="482600" cy="474133"/>
            </a:xfrm>
            <a:prstGeom prst="ellipse">
              <a:avLst/>
            </a:prstGeom>
            <a:solidFill>
              <a:srgbClr val="9A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6" name="Grafik 15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9A05B628-F4AF-48B5-8332-989FB729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87" y="1955597"/>
            <a:ext cx="3246968" cy="208733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5178C78-62A4-4247-9859-E7D64CE288DF}"/>
              </a:ext>
            </a:extLst>
          </p:cNvPr>
          <p:cNvGrpSpPr/>
          <p:nvPr/>
        </p:nvGrpSpPr>
        <p:grpSpPr>
          <a:xfrm>
            <a:off x="7162287" y="3551868"/>
            <a:ext cx="3246967" cy="491066"/>
            <a:chOff x="844122" y="5432910"/>
            <a:chExt cx="2070430" cy="491066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171F2DC-61C6-4D9E-823D-B45C4B323528}"/>
                </a:ext>
              </a:extLst>
            </p:cNvPr>
            <p:cNvSpPr/>
            <p:nvPr/>
          </p:nvSpPr>
          <p:spPr>
            <a:xfrm>
              <a:off x="844122" y="5432910"/>
              <a:ext cx="216000" cy="491066"/>
            </a:xfrm>
            <a:prstGeom prst="rect">
              <a:avLst/>
            </a:prstGeom>
            <a:solidFill>
              <a:srgbClr val="FCD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631F8BD-BB87-4E98-A51F-AE8880DAB31C}"/>
                </a:ext>
              </a:extLst>
            </p:cNvPr>
            <p:cNvSpPr/>
            <p:nvPr/>
          </p:nvSpPr>
          <p:spPr>
            <a:xfrm>
              <a:off x="1054498" y="5432910"/>
              <a:ext cx="216000" cy="491066"/>
            </a:xfrm>
            <a:prstGeom prst="rect">
              <a:avLst/>
            </a:prstGeom>
            <a:solidFill>
              <a:srgbClr val="F5C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FADEFC2-E6CC-4976-864B-7B94E75A76CC}"/>
                </a:ext>
              </a:extLst>
            </p:cNvPr>
            <p:cNvSpPr/>
            <p:nvPr/>
          </p:nvSpPr>
          <p:spPr>
            <a:xfrm>
              <a:off x="1253323" y="5432910"/>
              <a:ext cx="216000" cy="491066"/>
            </a:xfrm>
            <a:prstGeom prst="rect">
              <a:avLst/>
            </a:prstGeom>
            <a:solidFill>
              <a:srgbClr val="ECA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B0BF5BA-1023-401A-9EC7-215445DBC8D4}"/>
                </a:ext>
              </a:extLst>
            </p:cNvPr>
            <p:cNvSpPr/>
            <p:nvPr/>
          </p:nvSpPr>
          <p:spPr>
            <a:xfrm>
              <a:off x="1459740" y="5432910"/>
              <a:ext cx="216000" cy="491066"/>
            </a:xfrm>
            <a:prstGeom prst="rect">
              <a:avLst/>
            </a:prstGeom>
            <a:solidFill>
              <a:srgbClr val="DC9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F229F86-E778-49EC-8E72-59916F46F7EC}"/>
                </a:ext>
              </a:extLst>
            </p:cNvPr>
            <p:cNvSpPr/>
            <p:nvPr/>
          </p:nvSpPr>
          <p:spPr>
            <a:xfrm>
              <a:off x="1641905" y="5432910"/>
              <a:ext cx="216000" cy="491066"/>
            </a:xfrm>
            <a:prstGeom prst="rect">
              <a:avLst/>
            </a:prstGeom>
            <a:solidFill>
              <a:srgbClr val="B03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1992B7F-61DF-479F-83BA-A8CE1C6FCEA6}"/>
                </a:ext>
              </a:extLst>
            </p:cNvPr>
            <p:cNvSpPr/>
            <p:nvPr/>
          </p:nvSpPr>
          <p:spPr>
            <a:xfrm>
              <a:off x="1842089" y="5432910"/>
              <a:ext cx="216000" cy="491066"/>
            </a:xfrm>
            <a:prstGeom prst="rect">
              <a:avLst/>
            </a:prstGeom>
            <a:solidFill>
              <a:srgbClr val="45A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B7947D6-223D-4098-A8B4-039858FFAAB1}"/>
                </a:ext>
              </a:extLst>
            </p:cNvPr>
            <p:cNvSpPr/>
            <p:nvPr/>
          </p:nvSpPr>
          <p:spPr>
            <a:xfrm>
              <a:off x="2047448" y="5432910"/>
              <a:ext cx="216000" cy="491066"/>
            </a:xfrm>
            <a:prstGeom prst="rect">
              <a:avLst/>
            </a:prstGeom>
            <a:solidFill>
              <a:srgbClr val="10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BED5FB4-C706-41D5-8899-D908BFF907F5}"/>
                </a:ext>
              </a:extLst>
            </p:cNvPr>
            <p:cNvSpPr/>
            <p:nvPr/>
          </p:nvSpPr>
          <p:spPr>
            <a:xfrm>
              <a:off x="2260803" y="5432910"/>
              <a:ext cx="216000" cy="491066"/>
            </a:xfrm>
            <a:prstGeom prst="rect">
              <a:avLst/>
            </a:prstGeom>
            <a:solidFill>
              <a:srgbClr val="9F7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DE8A7A4-202D-4516-92C8-9A95481D7006}"/>
                </a:ext>
              </a:extLst>
            </p:cNvPr>
            <p:cNvSpPr/>
            <p:nvPr/>
          </p:nvSpPr>
          <p:spPr>
            <a:xfrm>
              <a:off x="2484930" y="5432910"/>
              <a:ext cx="216000" cy="491066"/>
            </a:xfrm>
            <a:prstGeom prst="rect">
              <a:avLst/>
            </a:prstGeom>
            <a:solidFill>
              <a:srgbClr val="715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E311A7B-E09D-4BED-8E38-9A0583106530}"/>
                </a:ext>
              </a:extLst>
            </p:cNvPr>
            <p:cNvSpPr/>
            <p:nvPr/>
          </p:nvSpPr>
          <p:spPr>
            <a:xfrm>
              <a:off x="2698552" y="5432910"/>
              <a:ext cx="216000" cy="491066"/>
            </a:xfrm>
            <a:prstGeom prst="rect">
              <a:avLst/>
            </a:prstGeom>
            <a:solidFill>
              <a:srgbClr val="393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A463615-C8BA-48B7-8DCB-19F279ECB31E}"/>
              </a:ext>
            </a:extLst>
          </p:cNvPr>
          <p:cNvSpPr txBox="1"/>
          <p:nvPr/>
        </p:nvSpPr>
        <p:spPr>
          <a:xfrm>
            <a:off x="6357907" y="4314280"/>
            <a:ext cx="51775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CH" dirty="0" err="1"/>
              <a:t>Make</a:t>
            </a:r>
            <a:r>
              <a:rPr lang="de-CH" dirty="0"/>
              <a:t> 10 </a:t>
            </a:r>
            <a:r>
              <a:rPr lang="de-CH" dirty="0" err="1"/>
              <a:t>patches</a:t>
            </a:r>
            <a:r>
              <a:rPr lang="de-CH" dirty="0"/>
              <a:t> </a:t>
            </a:r>
            <a:r>
              <a:rPr lang="de-CH" dirty="0" err="1"/>
              <a:t>below</a:t>
            </a:r>
            <a:r>
              <a:rPr lang="de-CH" dirty="0"/>
              <a:t> </a:t>
            </a:r>
            <a:r>
              <a:rPr lang="de-CH" dirty="0" err="1"/>
              <a:t>person</a:t>
            </a:r>
            <a:endParaRPr lang="de-CH" dirty="0"/>
          </a:p>
          <a:p>
            <a:pPr marL="342900" indent="-342900">
              <a:buAutoNum type="arabicPeriod"/>
            </a:pPr>
            <a:r>
              <a:rPr lang="de-CH" dirty="0"/>
              <a:t>Color in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patches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CP </a:t>
            </a:r>
          </a:p>
          <a:p>
            <a:r>
              <a:rPr lang="de-CH" dirty="0"/>
              <a:t>(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in CP) </a:t>
            </a:r>
          </a:p>
          <a:p>
            <a:r>
              <a:rPr lang="de-CH" dirty="0"/>
              <a:t>3.   7 </a:t>
            </a:r>
            <a:r>
              <a:rPr lang="de-CH" dirty="0" err="1"/>
              <a:t>possibilities</a:t>
            </a:r>
            <a:r>
              <a:rPr lang="de-CH" dirty="0"/>
              <a:t> per CP 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BA0FE05-8CD5-4413-9B94-374C433E6E7C}"/>
              </a:ext>
            </a:extLst>
          </p:cNvPr>
          <p:cNvGrpSpPr/>
          <p:nvPr/>
        </p:nvGrpSpPr>
        <p:grpSpPr>
          <a:xfrm>
            <a:off x="21500" y="6018812"/>
            <a:ext cx="12148999" cy="720001"/>
            <a:chOff x="82819" y="4305805"/>
            <a:chExt cx="12148999" cy="720001"/>
          </a:xfrm>
        </p:grpSpPr>
        <p:pic>
          <p:nvPicPr>
            <p:cNvPr id="30" name="Grafik 29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A353AD30-1BC8-48BF-A022-A088CD544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35" b="18896"/>
            <a:stretch/>
          </p:blipFill>
          <p:spPr>
            <a:xfrm>
              <a:off x="1933773" y="4305805"/>
              <a:ext cx="1043315" cy="72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B231168E-B5EE-4664-AB2F-5F0D64376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18271"/>
            <a:stretch/>
          </p:blipFill>
          <p:spPr>
            <a:xfrm>
              <a:off x="9091217" y="4305806"/>
              <a:ext cx="1046132" cy="72000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2D47224-9398-4B93-BFD9-8983EBDEC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62" b="20105"/>
            <a:stretch/>
          </p:blipFill>
          <p:spPr>
            <a:xfrm>
              <a:off x="2910889" y="4305806"/>
              <a:ext cx="1075463" cy="720000"/>
            </a:xfrm>
            <a:prstGeom prst="rect">
              <a:avLst/>
            </a:prstGeom>
          </p:spPr>
        </p:pic>
        <p:pic>
          <p:nvPicPr>
            <p:cNvPr id="33" name="Grafik 32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0F400726-A92E-4ACA-862D-4023029D4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86" b="20000"/>
            <a:stretch/>
          </p:blipFill>
          <p:spPr>
            <a:xfrm>
              <a:off x="8102276" y="4305806"/>
              <a:ext cx="1087392" cy="720000"/>
            </a:xfrm>
            <a:prstGeom prst="rect">
              <a:avLst/>
            </a:prstGeom>
          </p:spPr>
        </p:pic>
        <p:pic>
          <p:nvPicPr>
            <p:cNvPr id="34" name="Grafik 33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F1439082-EC8C-4B56-AE9C-32A9F0EAB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40" b="20000"/>
            <a:stretch/>
          </p:blipFill>
          <p:spPr>
            <a:xfrm>
              <a:off x="11150085" y="4305805"/>
              <a:ext cx="1081733" cy="720000"/>
            </a:xfrm>
            <a:prstGeom prst="rect">
              <a:avLst/>
            </a:prstGeom>
          </p:spPr>
        </p:pic>
        <p:pic>
          <p:nvPicPr>
            <p:cNvPr id="35" name="Grafik 3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FBB1A9AD-CCD0-41BE-85D4-1D02B813A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46" b="20000"/>
            <a:stretch/>
          </p:blipFill>
          <p:spPr>
            <a:xfrm>
              <a:off x="82819" y="4305806"/>
              <a:ext cx="1070524" cy="720000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D95FBEE-F8B3-4236-8406-D247CE390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45" b="20079"/>
            <a:stretch/>
          </p:blipFill>
          <p:spPr>
            <a:xfrm>
              <a:off x="6005538" y="4305806"/>
              <a:ext cx="1041204" cy="720000"/>
            </a:xfrm>
            <a:prstGeom prst="rect">
              <a:avLst/>
            </a:prstGeom>
          </p:spPr>
        </p:pic>
        <p:pic>
          <p:nvPicPr>
            <p:cNvPr id="37" name="Grafik 36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01AB61B4-417E-48C8-B663-226877F12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20000"/>
            <a:stretch/>
          </p:blipFill>
          <p:spPr>
            <a:xfrm>
              <a:off x="4987898" y="4305806"/>
              <a:ext cx="1084538" cy="720000"/>
            </a:xfrm>
            <a:prstGeom prst="rect">
              <a:avLst/>
            </a:prstGeom>
          </p:spPr>
        </p:pic>
        <p:pic>
          <p:nvPicPr>
            <p:cNvPr id="38" name="Grafik 37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158863E5-AAAE-4BD4-9BB4-E7ABB3C63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33" b="19136"/>
            <a:stretch/>
          </p:blipFill>
          <p:spPr>
            <a:xfrm>
              <a:off x="6987450" y="4305806"/>
              <a:ext cx="1073304" cy="720000"/>
            </a:xfrm>
            <a:prstGeom prst="rect">
              <a:avLst/>
            </a:prstGeom>
          </p:spPr>
        </p:pic>
        <p:pic>
          <p:nvPicPr>
            <p:cNvPr id="39" name="Grafik 38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E23531C-AA7B-47E4-B081-5C0ED65CC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60" b="18704"/>
            <a:stretch/>
          </p:blipFill>
          <p:spPr>
            <a:xfrm>
              <a:off x="3897570" y="4305806"/>
              <a:ext cx="1053194" cy="72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78332FE-20E9-437C-A479-869C493F8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1" b="21778"/>
            <a:stretch/>
          </p:blipFill>
          <p:spPr>
            <a:xfrm>
              <a:off x="1015774" y="4305806"/>
              <a:ext cx="1084694" cy="720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5F10DB9-AFE3-4267-8FD6-1E972178B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10" b="20000"/>
            <a:stretch/>
          </p:blipFill>
          <p:spPr>
            <a:xfrm>
              <a:off x="10144634" y="4305805"/>
              <a:ext cx="1089973" cy="720000"/>
            </a:xfrm>
            <a:prstGeom prst="rect">
              <a:avLst/>
            </a:prstGeom>
          </p:spPr>
        </p:pic>
      </p:grpSp>
      <p:sp>
        <p:nvSpPr>
          <p:cNvPr id="42" name="Kreis: nicht ausgefüllt 41">
            <a:extLst>
              <a:ext uri="{FF2B5EF4-FFF2-40B4-BE49-F238E27FC236}">
                <a16:creationId xmlns:a16="http://schemas.microsoft.com/office/drawing/2014/main" id="{3FA34B01-EE70-4392-B273-79459EDE9C43}"/>
              </a:ext>
            </a:extLst>
          </p:cNvPr>
          <p:cNvSpPr/>
          <p:nvPr/>
        </p:nvSpPr>
        <p:spPr>
          <a:xfrm>
            <a:off x="4519330" y="2016044"/>
            <a:ext cx="2097762" cy="1966442"/>
          </a:xfrm>
          <a:prstGeom prst="donut">
            <a:avLst>
              <a:gd name="adj" fmla="val 128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A6655-575B-42C4-984E-72AD356C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30 Colors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D19AA-2F7B-4243-A70C-1594A2F393AA}"/>
              </a:ext>
            </a:extLst>
          </p:cNvPr>
          <p:cNvSpPr txBox="1"/>
          <p:nvPr/>
        </p:nvSpPr>
        <p:spPr>
          <a:xfrm>
            <a:off x="735297" y="4510925"/>
            <a:ext cx="51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CH" dirty="0" err="1"/>
              <a:t>Make</a:t>
            </a:r>
            <a:r>
              <a:rPr lang="de-CH" dirty="0"/>
              <a:t> multiple rings </a:t>
            </a:r>
            <a:r>
              <a:rPr lang="de-CH" dirty="0" err="1"/>
              <a:t>of</a:t>
            </a:r>
            <a:r>
              <a:rPr lang="de-CH" dirty="0"/>
              <a:t> 10 </a:t>
            </a:r>
            <a:r>
              <a:rPr lang="de-CH" dirty="0" err="1"/>
              <a:t>points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 </a:t>
            </a:r>
            <a:r>
              <a:rPr lang="de-CH" dirty="0" err="1"/>
              <a:t>person</a:t>
            </a:r>
            <a:endParaRPr lang="de-CH" dirty="0"/>
          </a:p>
          <a:p>
            <a:pPr marL="342900" indent="-342900">
              <a:buAutoNum type="arabicPeriod"/>
            </a:pPr>
            <a:r>
              <a:rPr lang="de-CH" dirty="0"/>
              <a:t>Color in ring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points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CP </a:t>
            </a:r>
          </a:p>
          <a:p>
            <a:r>
              <a:rPr lang="de-CH" dirty="0"/>
              <a:t>(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sort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in CP) </a:t>
            </a:r>
          </a:p>
          <a:p>
            <a:r>
              <a:rPr lang="de-CH" dirty="0"/>
              <a:t>3.  2 </a:t>
            </a:r>
            <a:r>
              <a:rPr lang="de-CH" dirty="0" err="1"/>
              <a:t>possibilities</a:t>
            </a:r>
            <a:r>
              <a:rPr lang="de-CH" dirty="0"/>
              <a:t> per CP </a:t>
            </a:r>
          </a:p>
          <a:p>
            <a:pPr marL="342900" indent="-342900">
              <a:buAutoNum type="arabicPeriod"/>
            </a:pPr>
            <a:endParaRPr lang="de-CH" dirty="0"/>
          </a:p>
        </p:txBody>
      </p:sp>
      <p:pic>
        <p:nvPicPr>
          <p:cNvPr id="4" name="Grafik 3" descr="Ein Bild, das Person, draußen, Frau, Straße enthält.&#10;&#10;Automatisch generierte Beschreibung">
            <a:extLst>
              <a:ext uri="{FF2B5EF4-FFF2-40B4-BE49-F238E27FC236}">
                <a16:creationId xmlns:a16="http://schemas.microsoft.com/office/drawing/2014/main" id="{05B6A1FC-0C0D-46D3-98A0-BEEB6F50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8" y="1858498"/>
            <a:ext cx="3246968" cy="2087337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F1EB3C6-8E9A-4576-ACF9-3F02E1DF34F9}"/>
              </a:ext>
            </a:extLst>
          </p:cNvPr>
          <p:cNvGrpSpPr/>
          <p:nvPr/>
        </p:nvGrpSpPr>
        <p:grpSpPr>
          <a:xfrm>
            <a:off x="1605804" y="1875727"/>
            <a:ext cx="1815678" cy="1894038"/>
            <a:chOff x="225953" y="389466"/>
            <a:chExt cx="3867678" cy="403459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ECA3931B-AE88-499F-B473-C88545D7BBFB}"/>
                </a:ext>
              </a:extLst>
            </p:cNvPr>
            <p:cNvSpPr/>
            <p:nvPr/>
          </p:nvSpPr>
          <p:spPr>
            <a:xfrm>
              <a:off x="752207" y="851131"/>
              <a:ext cx="482600" cy="474133"/>
            </a:xfrm>
            <a:prstGeom prst="ellipse">
              <a:avLst/>
            </a:prstGeom>
            <a:solidFill>
              <a:srgbClr val="48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4929783-B2F3-45DB-8388-206A79B8956B}"/>
                </a:ext>
              </a:extLst>
            </p:cNvPr>
            <p:cNvSpPr/>
            <p:nvPr/>
          </p:nvSpPr>
          <p:spPr>
            <a:xfrm>
              <a:off x="1668991" y="389466"/>
              <a:ext cx="482600" cy="474133"/>
            </a:xfrm>
            <a:prstGeom prst="ellipse">
              <a:avLst/>
            </a:prstGeom>
            <a:solidFill>
              <a:srgbClr val="DDC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3EDA43A-F4FE-4C79-A105-D74E8A04D7F1}"/>
                </a:ext>
              </a:extLst>
            </p:cNvPr>
            <p:cNvSpPr/>
            <p:nvPr/>
          </p:nvSpPr>
          <p:spPr>
            <a:xfrm>
              <a:off x="2769129" y="533400"/>
              <a:ext cx="482600" cy="474133"/>
            </a:xfrm>
            <a:prstGeom prst="ellipse">
              <a:avLst/>
            </a:prstGeom>
            <a:solidFill>
              <a:srgbClr val="C8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997A1B0-7CA9-486E-A8EE-F87206A1411C}"/>
                </a:ext>
              </a:extLst>
            </p:cNvPr>
            <p:cNvSpPr/>
            <p:nvPr/>
          </p:nvSpPr>
          <p:spPr>
            <a:xfrm>
              <a:off x="3460218" y="1530465"/>
              <a:ext cx="482600" cy="474133"/>
            </a:xfrm>
            <a:prstGeom prst="ellipse">
              <a:avLst/>
            </a:prstGeom>
            <a:solidFill>
              <a:srgbClr val="E2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D4C9F2C-F410-4B67-A597-E98AD690EF15}"/>
                </a:ext>
              </a:extLst>
            </p:cNvPr>
            <p:cNvSpPr/>
            <p:nvPr/>
          </p:nvSpPr>
          <p:spPr>
            <a:xfrm>
              <a:off x="3611031" y="2493664"/>
              <a:ext cx="482600" cy="474133"/>
            </a:xfrm>
            <a:prstGeom prst="ellipse">
              <a:avLst/>
            </a:prstGeom>
            <a:solidFill>
              <a:srgbClr val="E6C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C9CA099-DDB0-401F-BC99-0CE05D2EE2AF}"/>
                </a:ext>
              </a:extLst>
            </p:cNvPr>
            <p:cNvSpPr/>
            <p:nvPr/>
          </p:nvSpPr>
          <p:spPr>
            <a:xfrm>
              <a:off x="2998786" y="3475797"/>
              <a:ext cx="482600" cy="474133"/>
            </a:xfrm>
            <a:prstGeom prst="ellipse">
              <a:avLst/>
            </a:prstGeom>
            <a:solidFill>
              <a:srgbClr val="C7A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E66CD4F-D1E7-4524-9029-D3E8DDACFAF2}"/>
                </a:ext>
              </a:extLst>
            </p:cNvPr>
            <p:cNvSpPr/>
            <p:nvPr/>
          </p:nvSpPr>
          <p:spPr>
            <a:xfrm>
              <a:off x="1910291" y="3949930"/>
              <a:ext cx="482600" cy="474133"/>
            </a:xfrm>
            <a:prstGeom prst="ellipse">
              <a:avLst/>
            </a:prstGeom>
            <a:solidFill>
              <a:srgbClr val="CD6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41B2D10-F595-401A-91C8-6A55E9F4C138}"/>
                </a:ext>
              </a:extLst>
            </p:cNvPr>
            <p:cNvSpPr/>
            <p:nvPr/>
          </p:nvSpPr>
          <p:spPr>
            <a:xfrm>
              <a:off x="794013" y="3509663"/>
              <a:ext cx="482600" cy="474133"/>
            </a:xfrm>
            <a:prstGeom prst="ellipse">
              <a:avLst/>
            </a:prstGeom>
            <a:solidFill>
              <a:srgbClr val="D03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885A306-159A-403B-9351-95B45D1F6125}"/>
                </a:ext>
              </a:extLst>
            </p:cNvPr>
            <p:cNvSpPr/>
            <p:nvPr/>
          </p:nvSpPr>
          <p:spPr>
            <a:xfrm>
              <a:off x="293685" y="2586567"/>
              <a:ext cx="482600" cy="474133"/>
            </a:xfrm>
            <a:prstGeom prst="ellipse">
              <a:avLst/>
            </a:prstGeom>
            <a:solidFill>
              <a:srgbClr val="B73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0DEC5AC-9496-4AF3-8C40-3F008610DAF1}"/>
                </a:ext>
              </a:extLst>
            </p:cNvPr>
            <p:cNvSpPr/>
            <p:nvPr/>
          </p:nvSpPr>
          <p:spPr>
            <a:xfrm>
              <a:off x="225953" y="1636299"/>
              <a:ext cx="482600" cy="474133"/>
            </a:xfrm>
            <a:prstGeom prst="ellipse">
              <a:avLst/>
            </a:prstGeom>
            <a:solidFill>
              <a:srgbClr val="9A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14A32B-681B-4003-A919-955518BB0939}"/>
              </a:ext>
            </a:extLst>
          </p:cNvPr>
          <p:cNvGrpSpPr/>
          <p:nvPr/>
        </p:nvGrpSpPr>
        <p:grpSpPr>
          <a:xfrm>
            <a:off x="1367679" y="1668662"/>
            <a:ext cx="2290889" cy="2389758"/>
            <a:chOff x="225953" y="389466"/>
            <a:chExt cx="3867678" cy="403459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F6D4983-8A60-489F-AD2C-37F511D7C9C0}"/>
                </a:ext>
              </a:extLst>
            </p:cNvPr>
            <p:cNvSpPr/>
            <p:nvPr/>
          </p:nvSpPr>
          <p:spPr>
            <a:xfrm>
              <a:off x="752207" y="851131"/>
              <a:ext cx="482600" cy="474133"/>
            </a:xfrm>
            <a:prstGeom prst="ellipse">
              <a:avLst/>
            </a:prstGeom>
            <a:solidFill>
              <a:srgbClr val="48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DAE5BF5-6DFE-40A0-A043-E6F0579F81B8}"/>
                </a:ext>
              </a:extLst>
            </p:cNvPr>
            <p:cNvSpPr/>
            <p:nvPr/>
          </p:nvSpPr>
          <p:spPr>
            <a:xfrm>
              <a:off x="1668991" y="389466"/>
              <a:ext cx="482600" cy="474133"/>
            </a:xfrm>
            <a:prstGeom prst="ellipse">
              <a:avLst/>
            </a:prstGeom>
            <a:solidFill>
              <a:srgbClr val="DDC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6D03868-F495-42D9-B15A-115E8F897618}"/>
                </a:ext>
              </a:extLst>
            </p:cNvPr>
            <p:cNvSpPr/>
            <p:nvPr/>
          </p:nvSpPr>
          <p:spPr>
            <a:xfrm>
              <a:off x="2769129" y="533400"/>
              <a:ext cx="482600" cy="474133"/>
            </a:xfrm>
            <a:prstGeom prst="ellipse">
              <a:avLst/>
            </a:prstGeom>
            <a:solidFill>
              <a:srgbClr val="C8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202F701-F716-4601-821E-0C94D35CD54F}"/>
                </a:ext>
              </a:extLst>
            </p:cNvPr>
            <p:cNvSpPr/>
            <p:nvPr/>
          </p:nvSpPr>
          <p:spPr>
            <a:xfrm>
              <a:off x="3460218" y="1530465"/>
              <a:ext cx="482600" cy="474133"/>
            </a:xfrm>
            <a:prstGeom prst="ellipse">
              <a:avLst/>
            </a:prstGeom>
            <a:solidFill>
              <a:srgbClr val="E2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A0A9DC9D-F2A1-4079-95BD-4C62244B5A18}"/>
                </a:ext>
              </a:extLst>
            </p:cNvPr>
            <p:cNvSpPr/>
            <p:nvPr/>
          </p:nvSpPr>
          <p:spPr>
            <a:xfrm>
              <a:off x="3611031" y="2493664"/>
              <a:ext cx="482600" cy="474133"/>
            </a:xfrm>
            <a:prstGeom prst="ellipse">
              <a:avLst/>
            </a:prstGeom>
            <a:solidFill>
              <a:srgbClr val="E6C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D4567CE-2127-4696-91C4-04BEF1F78F7A}"/>
                </a:ext>
              </a:extLst>
            </p:cNvPr>
            <p:cNvSpPr/>
            <p:nvPr/>
          </p:nvSpPr>
          <p:spPr>
            <a:xfrm>
              <a:off x="2998786" y="3475797"/>
              <a:ext cx="482600" cy="474133"/>
            </a:xfrm>
            <a:prstGeom prst="ellipse">
              <a:avLst/>
            </a:prstGeom>
            <a:solidFill>
              <a:srgbClr val="C7A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F7BF771-3495-423F-9202-82929AED2692}"/>
                </a:ext>
              </a:extLst>
            </p:cNvPr>
            <p:cNvSpPr/>
            <p:nvPr/>
          </p:nvSpPr>
          <p:spPr>
            <a:xfrm>
              <a:off x="1910291" y="3949930"/>
              <a:ext cx="482600" cy="474133"/>
            </a:xfrm>
            <a:prstGeom prst="ellipse">
              <a:avLst/>
            </a:prstGeom>
            <a:solidFill>
              <a:srgbClr val="CD6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C5CE2917-4289-4BC9-BF89-4D733D8A0A00}"/>
                </a:ext>
              </a:extLst>
            </p:cNvPr>
            <p:cNvSpPr/>
            <p:nvPr/>
          </p:nvSpPr>
          <p:spPr>
            <a:xfrm>
              <a:off x="794013" y="3509663"/>
              <a:ext cx="482600" cy="474133"/>
            </a:xfrm>
            <a:prstGeom prst="ellipse">
              <a:avLst/>
            </a:prstGeom>
            <a:solidFill>
              <a:srgbClr val="D03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F60C268-D78F-4AAC-8C94-D9C1B2BB2768}"/>
                </a:ext>
              </a:extLst>
            </p:cNvPr>
            <p:cNvSpPr/>
            <p:nvPr/>
          </p:nvSpPr>
          <p:spPr>
            <a:xfrm>
              <a:off x="293685" y="2586567"/>
              <a:ext cx="482600" cy="474133"/>
            </a:xfrm>
            <a:prstGeom prst="ellipse">
              <a:avLst/>
            </a:prstGeom>
            <a:solidFill>
              <a:srgbClr val="B73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E13E5562-6944-4696-A28C-7EB01824E9E3}"/>
                </a:ext>
              </a:extLst>
            </p:cNvPr>
            <p:cNvSpPr/>
            <p:nvPr/>
          </p:nvSpPr>
          <p:spPr>
            <a:xfrm>
              <a:off x="225953" y="1636299"/>
              <a:ext cx="482600" cy="474133"/>
            </a:xfrm>
            <a:prstGeom prst="ellipse">
              <a:avLst/>
            </a:prstGeom>
            <a:solidFill>
              <a:srgbClr val="9A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EDDB47-053F-4077-A763-DCBD479A506F}"/>
              </a:ext>
            </a:extLst>
          </p:cNvPr>
          <p:cNvGrpSpPr/>
          <p:nvPr/>
        </p:nvGrpSpPr>
        <p:grpSpPr>
          <a:xfrm>
            <a:off x="1075442" y="1391396"/>
            <a:ext cx="2879454" cy="3003724"/>
            <a:chOff x="225953" y="389466"/>
            <a:chExt cx="3867678" cy="4034597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BEEB459-9A05-4115-977B-659E9FBAEFB8}"/>
                </a:ext>
              </a:extLst>
            </p:cNvPr>
            <p:cNvSpPr/>
            <p:nvPr/>
          </p:nvSpPr>
          <p:spPr>
            <a:xfrm>
              <a:off x="752207" y="851131"/>
              <a:ext cx="482600" cy="474133"/>
            </a:xfrm>
            <a:prstGeom prst="ellipse">
              <a:avLst/>
            </a:prstGeom>
            <a:solidFill>
              <a:srgbClr val="48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DA24DBA-312E-43DC-B8AB-489855F50975}"/>
                </a:ext>
              </a:extLst>
            </p:cNvPr>
            <p:cNvSpPr/>
            <p:nvPr/>
          </p:nvSpPr>
          <p:spPr>
            <a:xfrm>
              <a:off x="1668991" y="389466"/>
              <a:ext cx="482600" cy="474133"/>
            </a:xfrm>
            <a:prstGeom prst="ellipse">
              <a:avLst/>
            </a:prstGeom>
            <a:solidFill>
              <a:srgbClr val="DDC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79106E2-94A7-42DF-9502-A12E210E3E9E}"/>
                </a:ext>
              </a:extLst>
            </p:cNvPr>
            <p:cNvSpPr/>
            <p:nvPr/>
          </p:nvSpPr>
          <p:spPr>
            <a:xfrm>
              <a:off x="2769129" y="533400"/>
              <a:ext cx="482600" cy="474133"/>
            </a:xfrm>
            <a:prstGeom prst="ellipse">
              <a:avLst/>
            </a:prstGeom>
            <a:solidFill>
              <a:srgbClr val="C8B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91A668FF-B0C2-420E-BFD3-8723156F9EB8}"/>
                </a:ext>
              </a:extLst>
            </p:cNvPr>
            <p:cNvSpPr/>
            <p:nvPr/>
          </p:nvSpPr>
          <p:spPr>
            <a:xfrm>
              <a:off x="3460218" y="1530465"/>
              <a:ext cx="482600" cy="474133"/>
            </a:xfrm>
            <a:prstGeom prst="ellipse">
              <a:avLst/>
            </a:prstGeom>
            <a:solidFill>
              <a:srgbClr val="E2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E677E96-82D5-4D09-8D98-7FEE145800B8}"/>
                </a:ext>
              </a:extLst>
            </p:cNvPr>
            <p:cNvSpPr/>
            <p:nvPr/>
          </p:nvSpPr>
          <p:spPr>
            <a:xfrm>
              <a:off x="3611031" y="2493664"/>
              <a:ext cx="482600" cy="474133"/>
            </a:xfrm>
            <a:prstGeom prst="ellipse">
              <a:avLst/>
            </a:prstGeom>
            <a:solidFill>
              <a:srgbClr val="E6C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2FDA272F-7BCC-40FD-9C50-0F20509200C9}"/>
                </a:ext>
              </a:extLst>
            </p:cNvPr>
            <p:cNvSpPr/>
            <p:nvPr/>
          </p:nvSpPr>
          <p:spPr>
            <a:xfrm>
              <a:off x="2998786" y="3475797"/>
              <a:ext cx="482600" cy="474133"/>
            </a:xfrm>
            <a:prstGeom prst="ellipse">
              <a:avLst/>
            </a:prstGeom>
            <a:solidFill>
              <a:srgbClr val="C7A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B5CE03A-B6A4-4116-899A-1D98A2E060AF}"/>
                </a:ext>
              </a:extLst>
            </p:cNvPr>
            <p:cNvSpPr/>
            <p:nvPr/>
          </p:nvSpPr>
          <p:spPr>
            <a:xfrm>
              <a:off x="1910291" y="3949930"/>
              <a:ext cx="482600" cy="474133"/>
            </a:xfrm>
            <a:prstGeom prst="ellipse">
              <a:avLst/>
            </a:prstGeom>
            <a:solidFill>
              <a:srgbClr val="CD6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A28D97F-0716-42BF-97A2-5C05B50884E0}"/>
                </a:ext>
              </a:extLst>
            </p:cNvPr>
            <p:cNvSpPr/>
            <p:nvPr/>
          </p:nvSpPr>
          <p:spPr>
            <a:xfrm>
              <a:off x="794013" y="3509663"/>
              <a:ext cx="482600" cy="474133"/>
            </a:xfrm>
            <a:prstGeom prst="ellipse">
              <a:avLst/>
            </a:prstGeom>
            <a:solidFill>
              <a:srgbClr val="D03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B57B6AB8-3B77-4A02-A5A8-6B5B1F21A1AF}"/>
                </a:ext>
              </a:extLst>
            </p:cNvPr>
            <p:cNvSpPr/>
            <p:nvPr/>
          </p:nvSpPr>
          <p:spPr>
            <a:xfrm>
              <a:off x="293685" y="2586567"/>
              <a:ext cx="482600" cy="474133"/>
            </a:xfrm>
            <a:prstGeom prst="ellipse">
              <a:avLst/>
            </a:prstGeom>
            <a:solidFill>
              <a:srgbClr val="B73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04887E-EED8-4950-B47A-6DA27EBCFA10}"/>
                </a:ext>
              </a:extLst>
            </p:cNvPr>
            <p:cNvSpPr/>
            <p:nvPr/>
          </p:nvSpPr>
          <p:spPr>
            <a:xfrm>
              <a:off x="225953" y="1636299"/>
              <a:ext cx="482600" cy="474133"/>
            </a:xfrm>
            <a:prstGeom prst="ellipse">
              <a:avLst/>
            </a:prstGeom>
            <a:solidFill>
              <a:srgbClr val="9A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C487E94-50DC-414D-95FE-7744A12D2758}"/>
              </a:ext>
            </a:extLst>
          </p:cNvPr>
          <p:cNvGrpSpPr/>
          <p:nvPr/>
        </p:nvGrpSpPr>
        <p:grpSpPr>
          <a:xfrm>
            <a:off x="21500" y="6018812"/>
            <a:ext cx="12148999" cy="720001"/>
            <a:chOff x="82819" y="4305805"/>
            <a:chExt cx="12148999" cy="720001"/>
          </a:xfrm>
        </p:grpSpPr>
        <p:pic>
          <p:nvPicPr>
            <p:cNvPr id="39" name="Grafik 38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AAA06517-108E-4218-BA55-B563FBFAA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35" b="18896"/>
            <a:stretch/>
          </p:blipFill>
          <p:spPr>
            <a:xfrm>
              <a:off x="1933773" y="4305805"/>
              <a:ext cx="1043315" cy="72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E02858E-4004-41A1-8DC7-DA8E60332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18271"/>
            <a:stretch/>
          </p:blipFill>
          <p:spPr>
            <a:xfrm>
              <a:off x="9091217" y="4305806"/>
              <a:ext cx="1046132" cy="720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1B4AFE8A-811A-45E1-8DEE-4999A35F5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62" b="20105"/>
            <a:stretch/>
          </p:blipFill>
          <p:spPr>
            <a:xfrm>
              <a:off x="2910889" y="4305806"/>
              <a:ext cx="1075463" cy="720000"/>
            </a:xfrm>
            <a:prstGeom prst="rect">
              <a:avLst/>
            </a:prstGeom>
          </p:spPr>
        </p:pic>
        <p:pic>
          <p:nvPicPr>
            <p:cNvPr id="42" name="Grafik 41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2AF32978-252A-4CC1-A0F8-F0C6235C3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86" b="20000"/>
            <a:stretch/>
          </p:blipFill>
          <p:spPr>
            <a:xfrm>
              <a:off x="8102276" y="4305806"/>
              <a:ext cx="1087392" cy="720000"/>
            </a:xfrm>
            <a:prstGeom prst="rect">
              <a:avLst/>
            </a:prstGeom>
          </p:spPr>
        </p:pic>
        <p:pic>
          <p:nvPicPr>
            <p:cNvPr id="43" name="Grafik 42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21726D20-6434-440E-96B7-F83E485F7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40" b="20000"/>
            <a:stretch/>
          </p:blipFill>
          <p:spPr>
            <a:xfrm>
              <a:off x="11150085" y="4305805"/>
              <a:ext cx="1081733" cy="720000"/>
            </a:xfrm>
            <a:prstGeom prst="rect">
              <a:avLst/>
            </a:prstGeom>
          </p:spPr>
        </p:pic>
        <p:pic>
          <p:nvPicPr>
            <p:cNvPr id="44" name="Grafik 43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513D1AC-770B-441B-927A-69A8C892B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46" b="20000"/>
            <a:stretch/>
          </p:blipFill>
          <p:spPr>
            <a:xfrm>
              <a:off x="82819" y="4305806"/>
              <a:ext cx="1070524" cy="720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8308F309-8F5C-48A8-A230-2D03FF961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45" b="20079"/>
            <a:stretch/>
          </p:blipFill>
          <p:spPr>
            <a:xfrm>
              <a:off x="6005538" y="4305806"/>
              <a:ext cx="1041204" cy="720000"/>
            </a:xfrm>
            <a:prstGeom prst="rect">
              <a:avLst/>
            </a:prstGeom>
          </p:spPr>
        </p:pic>
        <p:pic>
          <p:nvPicPr>
            <p:cNvPr id="46" name="Grafik 45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F10A4338-57EF-4284-A0DA-495CCBF1F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3" b="20000"/>
            <a:stretch/>
          </p:blipFill>
          <p:spPr>
            <a:xfrm>
              <a:off x="4987898" y="4305806"/>
              <a:ext cx="1084538" cy="720000"/>
            </a:xfrm>
            <a:prstGeom prst="rect">
              <a:avLst/>
            </a:prstGeom>
          </p:spPr>
        </p:pic>
        <p:pic>
          <p:nvPicPr>
            <p:cNvPr id="47" name="Grafik 46" descr="Ein Bild, das Screenshot, Zeichnung enthält.&#10;&#10;Automatisch generierte Beschreibung">
              <a:extLst>
                <a:ext uri="{FF2B5EF4-FFF2-40B4-BE49-F238E27FC236}">
                  <a16:creationId xmlns:a16="http://schemas.microsoft.com/office/drawing/2014/main" id="{8739F091-43C6-4966-9221-C30DA20C6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33" b="19136"/>
            <a:stretch/>
          </p:blipFill>
          <p:spPr>
            <a:xfrm>
              <a:off x="6987450" y="4305806"/>
              <a:ext cx="1073304" cy="720000"/>
            </a:xfrm>
            <a:prstGeom prst="rect">
              <a:avLst/>
            </a:prstGeom>
          </p:spPr>
        </p:pic>
        <p:pic>
          <p:nvPicPr>
            <p:cNvPr id="48" name="Grafik 47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1728AA55-19BF-4A06-B2DE-57F484B84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60" b="18704"/>
            <a:stretch/>
          </p:blipFill>
          <p:spPr>
            <a:xfrm>
              <a:off x="3897570" y="4305806"/>
              <a:ext cx="1053194" cy="720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1BCFC8E1-7619-4009-A8DE-41A4C32CF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1" b="21778"/>
            <a:stretch/>
          </p:blipFill>
          <p:spPr>
            <a:xfrm>
              <a:off x="1015774" y="4305806"/>
              <a:ext cx="1084694" cy="7200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394A71AD-73C7-4E41-BF46-1E6566B13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10" b="20000"/>
            <a:stretch/>
          </p:blipFill>
          <p:spPr>
            <a:xfrm>
              <a:off x="10144634" y="4305805"/>
              <a:ext cx="1089973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7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CEA0-8936-4301-BE28-9BB6B1E2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037F21-30CE-4E57-9C7A-EA9F71F3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50276"/>
            <a:ext cx="9203267" cy="49108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0938F5-2A24-478A-9BA1-71FD123F3D88}"/>
              </a:ext>
            </a:extLst>
          </p:cNvPr>
          <p:cNvSpPr txBox="1"/>
          <p:nvPr/>
        </p:nvSpPr>
        <p:spPr>
          <a:xfrm>
            <a:off x="1803400" y="2531533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Take a </a:t>
            </a:r>
            <a:r>
              <a:rPr lang="de-CH" dirty="0" err="1">
                <a:solidFill>
                  <a:schemeClr val="bg1"/>
                </a:solidFill>
              </a:rPr>
              <a:t>picture</a:t>
            </a:r>
            <a:r>
              <a:rPr lang="de-CH" dirty="0">
                <a:solidFill>
                  <a:schemeClr val="bg1"/>
                </a:solidFill>
              </a:rPr>
              <a:t> /</a:t>
            </a:r>
          </a:p>
          <a:p>
            <a:r>
              <a:rPr lang="de-CH" dirty="0">
                <a:solidFill>
                  <a:schemeClr val="bg1"/>
                </a:solidFill>
              </a:rPr>
              <a:t>Upload a </a:t>
            </a:r>
            <a:r>
              <a:rPr lang="de-CH" dirty="0" err="1">
                <a:solidFill>
                  <a:schemeClr val="bg1"/>
                </a:solidFill>
              </a:rPr>
              <a:t>picture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D7D26C-EF0F-4AC8-85E6-4E0ED4852EEE}"/>
              </a:ext>
            </a:extLst>
          </p:cNvPr>
          <p:cNvSpPr txBox="1"/>
          <p:nvPr/>
        </p:nvSpPr>
        <p:spPr>
          <a:xfrm>
            <a:off x="4195233" y="2115268"/>
            <a:ext cx="172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classify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palette</a:t>
            </a:r>
            <a:r>
              <a:rPr lang="de-CH" dirty="0"/>
              <a:t> /</a:t>
            </a:r>
          </a:p>
          <a:p>
            <a:r>
              <a:rPr lang="de-CH" dirty="0" err="1"/>
              <a:t>Automatic</a:t>
            </a:r>
            <a:r>
              <a:rPr lang="de-CH" dirty="0"/>
              <a:t> </a:t>
            </a:r>
            <a:r>
              <a:rPr lang="de-CH" dirty="0" err="1"/>
              <a:t>classification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palette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0EFA0B-6978-479A-8F9B-07A88362E730}"/>
              </a:ext>
            </a:extLst>
          </p:cNvPr>
          <p:cNvSpPr txBox="1"/>
          <p:nvPr/>
        </p:nvSpPr>
        <p:spPr>
          <a:xfrm>
            <a:off x="1219200" y="4741333"/>
            <a:ext cx="172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View </a:t>
            </a:r>
            <a:r>
              <a:rPr lang="de-CH" dirty="0" err="1">
                <a:solidFill>
                  <a:schemeClr val="bg1"/>
                </a:solidFill>
              </a:rPr>
              <a:t>colors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from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your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palette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122427-A493-4A1D-86B4-2EB2E837B99E}"/>
              </a:ext>
            </a:extLst>
          </p:cNvPr>
          <p:cNvSpPr txBox="1"/>
          <p:nvPr/>
        </p:nvSpPr>
        <p:spPr>
          <a:xfrm>
            <a:off x="6096000" y="2186801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T-shirt</a:t>
            </a:r>
            <a:r>
              <a:rPr lang="de-CH" dirty="0"/>
              <a:t> in </a:t>
            </a:r>
            <a:r>
              <a:rPr lang="de-CH" dirty="0" err="1"/>
              <a:t>chosen</a:t>
            </a:r>
            <a:r>
              <a:rPr lang="de-CH" dirty="0"/>
              <a:t> </a:t>
            </a:r>
            <a:r>
              <a:rPr lang="de-CH" dirty="0" err="1"/>
              <a:t>color</a:t>
            </a:r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B3C3B2-25DC-45A8-A659-56FF4E5D9047}"/>
              </a:ext>
            </a:extLst>
          </p:cNvPr>
          <p:cNvSpPr txBox="1"/>
          <p:nvPr/>
        </p:nvSpPr>
        <p:spPr>
          <a:xfrm>
            <a:off x="4368800" y="467360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Pick a </a:t>
            </a:r>
            <a:r>
              <a:rPr lang="de-CH" dirty="0" err="1">
                <a:solidFill>
                  <a:schemeClr val="bg1"/>
                </a:solidFill>
              </a:rPr>
              <a:t>color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From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palette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5D927-3625-482B-BE42-FDE58DE6EDB6}"/>
              </a:ext>
            </a:extLst>
          </p:cNvPr>
          <p:cNvSpPr txBox="1"/>
          <p:nvPr/>
        </p:nvSpPr>
        <p:spPr>
          <a:xfrm>
            <a:off x="6096000" y="5018332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Shop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T-shirt</a:t>
            </a:r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BD14C1-3D8D-482B-AA53-7052FD6A5F49}"/>
              </a:ext>
            </a:extLst>
          </p:cNvPr>
          <p:cNvSpPr txBox="1"/>
          <p:nvPr/>
        </p:nvSpPr>
        <p:spPr>
          <a:xfrm>
            <a:off x="7823200" y="643467"/>
            <a:ext cx="221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Login </a:t>
            </a:r>
            <a:r>
              <a:rPr lang="de-CH" dirty="0" err="1"/>
              <a:t>account</a:t>
            </a:r>
            <a:endParaRPr lang="de-CH" dirty="0"/>
          </a:p>
          <a:p>
            <a:r>
              <a:rPr lang="de-CH" dirty="0" err="1"/>
              <a:t>Purchase</a:t>
            </a:r>
            <a:r>
              <a:rPr lang="de-CH" dirty="0"/>
              <a:t> </a:t>
            </a:r>
            <a:r>
              <a:rPr lang="de-CH" dirty="0" err="1"/>
              <a:t>tool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937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B6FA6-FB23-45AA-940E-40A468C3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7D6F59-38C2-490E-A603-CC19489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08" y="104775"/>
            <a:ext cx="45148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F8E67-D4FE-44D9-9CB8-91ECFDFC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A9D27-026C-404D-A035-11403F6E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59" y="596900"/>
            <a:ext cx="3638550" cy="58959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73DE0E1-FC66-40C0-B0CE-A9C4C521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79" y="2225146"/>
            <a:ext cx="30003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7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Breitbild</PresentationFormat>
  <Paragraphs>60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Color Analysis</vt:lpstr>
      <vt:lpstr>PowerPoint-Präsentation</vt:lpstr>
      <vt:lpstr>Python Algorithms</vt:lpstr>
      <vt:lpstr>1 Color</vt:lpstr>
      <vt:lpstr>10 Colors</vt:lpstr>
      <vt:lpstr>30 Colors</vt:lpstr>
      <vt:lpstr>GUI</vt:lpstr>
      <vt:lpstr>PowerPoint-Präsentation</vt:lpstr>
      <vt:lpstr>PowerPoint-Präsentation</vt:lpstr>
      <vt:lpstr>PowerPoint-Präsentation</vt:lpstr>
      <vt:lpstr>Mixing Colors</vt:lpstr>
      <vt:lpstr>PowerPoint-Präsentation</vt:lpstr>
      <vt:lpstr>User 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Linda Samsinger</dc:creator>
  <cp:lastModifiedBy>Linda Samsinger</cp:lastModifiedBy>
  <cp:revision>69</cp:revision>
  <dcterms:created xsi:type="dcterms:W3CDTF">2020-04-05T07:01:49Z</dcterms:created>
  <dcterms:modified xsi:type="dcterms:W3CDTF">2020-04-16T08:36:25Z</dcterms:modified>
</cp:coreProperties>
</file>